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m8afbm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deiaw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5wb9ox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ymt0wh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x8qnfo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4nhwij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