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cfnk1z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vr5maf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rqo281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kbj1x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g3g2bw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55q505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