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c1p8fk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bfvwjv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bxxeed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v288uu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2fcidi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9jzvkb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