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kbqlnk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zvfb7k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4ncnoe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nyjz7s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krl6c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pmdlqd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