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" Extension="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    
    <Relationship Id="rId9" Target="slides/slide4.xml" Type="http://schemas.openxmlformats.org/officeDocument/2006/relationships/slide"/>
  
    
    <Relationship Id="rId10" Target="slides/slide5.xml" Type="http://schemas.openxmlformats.org/officeDocument/2006/relationships/slide"/>
  
    
    <Relationship Id="rId11" Target="slides/slide6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486-ll0j8v" Type="http://schemas.openxmlformats.org/officeDocument/2006/relationships/image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486-nj8b9" Type="http://schemas.openxmlformats.org/officeDocument/2006/relationships/image"/>
</Relationships>
</file>

<file path=ppt/slides/_rels/slide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486-144al7i" Type="http://schemas.openxmlformats.org/officeDocument/2006/relationships/image"/>
</Relationships>
</file>

<file path=ppt/slides/_rels/slide4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486-2pz7c3" Type="http://schemas.openxmlformats.org/officeDocument/2006/relationships/image"/>
</Relationships>
</file>

<file path=ppt/slides/_rels/slide5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486-8zz1yf" Type="http://schemas.openxmlformats.org/officeDocument/2006/relationships/image"/>
</Relationships>
</file>

<file path=ppt/slides/_rels/slide6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1486-1hqb4r7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马驽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吉诺比利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test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Coffee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Steam train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Pool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PNG Logo</vt:lpstr>
      <vt:lpstr>GIF Logo</vt:lpstr>
      <vt:lpstr>SVG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