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2tzgq8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c1lh45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005dff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ipoj3h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l1n1zn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e1ljxp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