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d539fx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iwp5rc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gwjif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tdi9cq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ntrq9x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rkshqb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