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ljl5jc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yf46r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evp7um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wzhtlz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6gzj1i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lfdku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