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1nvcrj0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14jblb9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bmg2nz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e6xe82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ccmjdi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lm0dj9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