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11xh8k4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4ap8vu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imzgaf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s9do5s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