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wejrxo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gupmjc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3699-vp3qc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