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3699-951seq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3699-lzx2kl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3699-6frkvl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马驽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Coffee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