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flhu1v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1wri6w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