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4727-121friu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4727-135hkle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5-4727-1jf6zou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马驽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吉诺比利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