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387-8l7x0j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387-15nqpp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387-oskg0j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387-1jnwp6o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5387-1cgbxq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524000"/>
            <a:ext cx="95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0"/>
            <a:ext cx="36576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524000"/>
            <a:ext cx="5092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4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