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5-5718-50bm15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5-5718-12adrti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5-5718-s1w3aw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5-5718-19i0h6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5-5718-bb7krw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随便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马驽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50" y="1524000"/>
            <a:ext cx="37211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24000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24000"/>
            <a:ext cx="6985000" cy="445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24000"/>
            <a:ext cx="6985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