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3796-264nvm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3796-193uox8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3796-1ydgtd3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3796-758qgs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3796-rq1m05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GDP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24000"/>
            <a:ext cx="6985000" cy="465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漫画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24000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雅典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24000"/>
            <a:ext cx="6985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05年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524000"/>
            <a:ext cx="3962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随便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