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19mvh2u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13g99n4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1yvdbb8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漫画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雅典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随便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