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834-d1xhzt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小草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3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