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j2ob4x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cali0b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3796-o8u3qr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漫画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24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雅典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05年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24000"/>
            <a:ext cx="3962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