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309-1ohurhd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秋叶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