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4424-1v1k6nj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4424-16tunws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6-4424-1cr2et9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秋叶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" y="0"/>
            <a:ext cx="" cy="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雅典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" y="0"/>
            <a:ext cx="" cy="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小草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" y="0"/>
            <a:ext cx="" cy="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