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6-4424-flpnin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6-4424-1nb65p7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6-4424-12ryjge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6-4424-ln8nlj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6-4424-xhipjn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6-4424-x8mme5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6-4424-1dfv22k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6-4424-1gey4ly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6-4424-1dz9jbc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阳光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" y="0"/>
            <a:ext cx="" cy="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水落石出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" y="0"/>
            <a:ext cx="" cy="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秋叶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" y="0"/>
            <a:ext cx="" cy="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GDP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" y="0"/>
            <a:ext cx="" cy="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漫画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" y="0"/>
            <a:ext cx="" cy="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雅典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" y="0"/>
            <a:ext cx="" cy="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05年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" y="0"/>
            <a:ext cx="" cy="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小草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" y="0"/>
            <a:ext cx="" cy="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随便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" y="0"/>
            <a:ext cx="" cy="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