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1dz8l7y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1d6jq5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bvwwzq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1rc935p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7gy9m8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hucsw1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cl4q4u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1l8zgfi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697-1mp6bgs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阳光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水落石出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秋叶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GDP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漫画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05年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396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