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8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>
        <p:scale>
          <a:sx n="100" d="100"/>
          <a:sy n="100" d="100"/>
        </p:scale>
        <p:origin x="1200" y="114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xo3R5806e4UQTGLW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#1: 9/8/17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Demonstration of how to submit assignments on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Git on Windows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76697-C2A1-4676-9852-92ACE106A991}"/>
              </a:ext>
            </a:extLst>
          </p:cNvPr>
          <p:cNvSpPr txBox="1"/>
          <p:nvPr/>
        </p:nvSpPr>
        <p:spPr>
          <a:xfrm>
            <a:off x="371475" y="808970"/>
            <a:ext cx="77530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you install </a:t>
            </a:r>
            <a:r>
              <a:rPr lang="en-US" sz="2200" dirty="0" err="1"/>
              <a:t>Github</a:t>
            </a:r>
            <a:r>
              <a:rPr lang="en-US" sz="2200" dirty="0"/>
              <a:t> Desktop from </a:t>
            </a:r>
            <a:r>
              <a:rPr lang="en-US" sz="2200" dirty="0" err="1"/>
              <a:t>Github</a:t>
            </a:r>
            <a:r>
              <a:rPr lang="en-US" sz="2200" dirty="0"/>
              <a:t> (</a:t>
            </a:r>
            <a:r>
              <a:rPr lang="en-US" sz="2200" dirty="0">
                <a:hlinkClick r:id="rId2"/>
              </a:rPr>
              <a:t>https://desktop.github.com/</a:t>
            </a:r>
            <a:r>
              <a:rPr lang="en-US" sz="2200" dirty="0"/>
              <a:t>) it will also set up the Git shell.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There’s a beta version available now, but these slides use the official version (see link at bottom of page).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968735-7C7E-465D-8377-EA04B314B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3" t="36851" r="29373" b="26482"/>
          <a:stretch/>
        </p:blipFill>
        <p:spPr>
          <a:xfrm>
            <a:off x="2105025" y="2914647"/>
            <a:ext cx="4572000" cy="22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5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installation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76697-C2A1-4676-9852-92ACE106A991}"/>
              </a:ext>
            </a:extLst>
          </p:cNvPr>
          <p:cNvSpPr txBox="1"/>
          <p:nvPr/>
        </p:nvSpPr>
        <p:spPr>
          <a:xfrm>
            <a:off x="381000" y="647045"/>
            <a:ext cx="7753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Search for the application “Git Shell”.  Upon opening, you should see a Windows PowerShell screen that may look something like this:</a:t>
            </a:r>
          </a:p>
        </p:txBody>
      </p:sp>
      <p:pic>
        <p:nvPicPr>
          <p:cNvPr id="6" name="Picture 5" descr="Select Windows PowerShell">
            <a:extLst>
              <a:ext uri="{FF2B5EF4-FFF2-40B4-BE49-F238E27FC236}">
                <a16:creationId xmlns:a16="http://schemas.microsoft.com/office/drawing/2014/main" id="{E167C72F-5B7C-4969-9947-394B1586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95" y="1923806"/>
            <a:ext cx="5852160" cy="39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 some basic configuration</a:t>
            </a:r>
          </a:p>
        </p:txBody>
      </p:sp>
      <p:pic>
        <p:nvPicPr>
          <p:cNvPr id="8" name="Picture 7" descr="Select Windows PowerShell">
            <a:extLst>
              <a:ext uri="{FF2B5EF4-FFF2-40B4-BE49-F238E27FC236}">
                <a16:creationId xmlns:a16="http://schemas.microsoft.com/office/drawing/2014/main" id="{53804F4C-26D2-4B5F-BD5E-90350954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5" y="619124"/>
            <a:ext cx="7132320" cy="4062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D94D03-2363-4381-848B-CA87C7BA9A63}"/>
              </a:ext>
            </a:extLst>
          </p:cNvPr>
          <p:cNvSpPr txBox="1"/>
          <p:nvPr/>
        </p:nvSpPr>
        <p:spPr>
          <a:xfrm>
            <a:off x="285750" y="4806317"/>
            <a:ext cx="775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“git config --list” can be used to view configuration settings</a:t>
            </a:r>
          </a:p>
        </p:txBody>
      </p:sp>
    </p:spTree>
    <p:extLst>
      <p:ext uri="{BB962C8B-B14F-4D97-AF65-F5344CB8AC3E}">
        <p14:creationId xmlns:p14="http://schemas.microsoft.com/office/powerpoint/2010/main" val="15768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do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First, clone the remote repository to your local workspace.</a:t>
            </a:r>
          </a:p>
        </p:txBody>
      </p:sp>
      <p:pic>
        <p:nvPicPr>
          <p:cNvPr id="4" name="Picture 3" descr="Select Windows PowerShell">
            <a:extLst>
              <a:ext uri="{FF2B5EF4-FFF2-40B4-BE49-F238E27FC236}">
                <a16:creationId xmlns:a16="http://schemas.microsoft.com/office/drawing/2014/main" id="{F294B317-021B-4DB3-8C91-603778132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18890"/>
            <a:ext cx="8138160" cy="2643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E118EB-9BF6-42E6-9D69-575ACE821FF4}"/>
              </a:ext>
            </a:extLst>
          </p:cNvPr>
          <p:cNvSpPr txBox="1"/>
          <p:nvPr/>
        </p:nvSpPr>
        <p:spPr>
          <a:xfrm>
            <a:off x="342900" y="382905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Command</a:t>
            </a:r>
            <a:r>
              <a:rPr lang="en-US" sz="2400" dirty="0"/>
              <a:t>: git clone &lt;full </a:t>
            </a:r>
            <a:r>
              <a:rPr lang="en-US" sz="2400" dirty="0" err="1"/>
              <a:t>Github</a:t>
            </a:r>
            <a:r>
              <a:rPr lang="en-US" sz="2400" dirty="0"/>
              <a:t> URL for repository&gt;</a:t>
            </a:r>
          </a:p>
        </p:txBody>
      </p:sp>
    </p:spTree>
    <p:extLst>
      <p:ext uri="{BB962C8B-B14F-4D97-AF65-F5344CB8AC3E}">
        <p14:creationId xmlns:p14="http://schemas.microsoft.com/office/powerpoint/2010/main" val="275627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1 of Project 0: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26AB4-91C4-4735-B5B6-E42B305F2DC7}"/>
              </a:ext>
            </a:extLst>
          </p:cNvPr>
          <p:cNvSpPr txBox="1"/>
          <p:nvPr/>
        </p:nvSpPr>
        <p:spPr>
          <a:xfrm>
            <a:off x="584549" y="3682460"/>
            <a:ext cx="72771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300" dirty="0"/>
              <a:t>(Command line only shown for illustration; using File Explorer and a text editor is fine).</a:t>
            </a:r>
          </a:p>
        </p:txBody>
      </p:sp>
      <p:pic>
        <p:nvPicPr>
          <p:cNvPr id="12" name="Picture 11" descr="PittCS1501/kmc51-project0: project0 created for kmc51 - Mozilla Firefox">
            <a:extLst>
              <a:ext uri="{FF2B5EF4-FFF2-40B4-BE49-F238E27FC236}">
                <a16:creationId xmlns:a16="http://schemas.microsoft.com/office/drawing/2014/main" id="{3FFDB99C-9B3A-4850-895B-359D7DBD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posh~git ~ kmc51-project0 [master]">
            <a:extLst>
              <a:ext uri="{FF2B5EF4-FFF2-40B4-BE49-F238E27FC236}">
                <a16:creationId xmlns:a16="http://schemas.microsoft.com/office/drawing/2014/main" id="{18C2032D-4DD0-41AB-94B6-987A75884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3" y="1742970"/>
            <a:ext cx="8987507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2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1 of Project 0 (continued):</a:t>
            </a:r>
          </a:p>
        </p:txBody>
      </p:sp>
      <p:pic>
        <p:nvPicPr>
          <p:cNvPr id="12" name="Picture 11" descr="PittCS1501/kmc51-project0: project0 created for kmc51 - Mozilla Firefox">
            <a:extLst>
              <a:ext uri="{FF2B5EF4-FFF2-40B4-BE49-F238E27FC236}">
                <a16:creationId xmlns:a16="http://schemas.microsoft.com/office/drawing/2014/main" id="{3FFDB99C-9B3A-4850-895B-359D7DBD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8D075-87F8-4EB0-808C-56DF2352A2BC}"/>
              </a:ext>
            </a:extLst>
          </p:cNvPr>
          <p:cNvCxnSpPr>
            <a:cxnSpLocks/>
          </p:cNvCxnSpPr>
          <p:nvPr/>
        </p:nvCxnSpPr>
        <p:spPr>
          <a:xfrm flipH="1">
            <a:off x="3124200" y="1371600"/>
            <a:ext cx="276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posh~git ~ kmc51-project0 [master]">
            <a:extLst>
              <a:ext uri="{FF2B5EF4-FFF2-40B4-BE49-F238E27FC236}">
                <a16:creationId xmlns:a16="http://schemas.microsoft.com/office/drawing/2014/main" id="{88E85397-E050-47B6-91E8-062961884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646166"/>
            <a:ext cx="9052560" cy="174993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53118-86CB-4DB3-88C2-8971C9811DFB}"/>
              </a:ext>
            </a:extLst>
          </p:cNvPr>
          <p:cNvCxnSpPr>
            <a:cxnSpLocks/>
          </p:cNvCxnSpPr>
          <p:nvPr/>
        </p:nvCxnSpPr>
        <p:spPr>
          <a:xfrm flipV="1">
            <a:off x="2047875" y="2857500"/>
            <a:ext cx="3971925" cy="10291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DE45D-3D41-47EE-8713-9873AAC295B3}"/>
              </a:ext>
            </a:extLst>
          </p:cNvPr>
          <p:cNvSpPr txBox="1"/>
          <p:nvPr/>
        </p:nvSpPr>
        <p:spPr>
          <a:xfrm>
            <a:off x="395287" y="3887076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Add the completed P0.txt file to the “staging area.”</a:t>
            </a:r>
          </a:p>
          <a:p>
            <a:r>
              <a:rPr lang="en-US" sz="2300" u="sng" dirty="0"/>
              <a:t>command</a:t>
            </a:r>
            <a:r>
              <a:rPr lang="en-US" sz="2300" dirty="0"/>
              <a:t>: git add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69360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1 of Project 0 (continued):</a:t>
            </a:r>
          </a:p>
        </p:txBody>
      </p:sp>
      <p:pic>
        <p:nvPicPr>
          <p:cNvPr id="12" name="Picture 11" descr="PittCS1501/kmc51-project0: project0 created for kmc51 - Mozilla Firefox">
            <a:extLst>
              <a:ext uri="{FF2B5EF4-FFF2-40B4-BE49-F238E27FC236}">
                <a16:creationId xmlns:a16="http://schemas.microsoft.com/office/drawing/2014/main" id="{3FFDB99C-9B3A-4850-895B-359D7DBD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8D075-87F8-4EB0-808C-56DF2352A2BC}"/>
              </a:ext>
            </a:extLst>
          </p:cNvPr>
          <p:cNvCxnSpPr>
            <a:cxnSpLocks/>
          </p:cNvCxnSpPr>
          <p:nvPr/>
        </p:nvCxnSpPr>
        <p:spPr>
          <a:xfrm flipH="1">
            <a:off x="3124200" y="1371600"/>
            <a:ext cx="276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posh~git ~ kmc51-project0 [master]">
            <a:extLst>
              <a:ext uri="{FF2B5EF4-FFF2-40B4-BE49-F238E27FC236}">
                <a16:creationId xmlns:a16="http://schemas.microsoft.com/office/drawing/2014/main" id="{88E85397-E050-47B6-91E8-062961884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646166"/>
            <a:ext cx="9052560" cy="174993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53118-86CB-4DB3-88C2-8971C9811DFB}"/>
              </a:ext>
            </a:extLst>
          </p:cNvPr>
          <p:cNvCxnSpPr>
            <a:cxnSpLocks/>
          </p:cNvCxnSpPr>
          <p:nvPr/>
        </p:nvCxnSpPr>
        <p:spPr>
          <a:xfrm flipV="1">
            <a:off x="2047875" y="2857500"/>
            <a:ext cx="3971925" cy="10291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DE45D-3D41-47EE-8713-9873AAC295B3}"/>
              </a:ext>
            </a:extLst>
          </p:cNvPr>
          <p:cNvSpPr txBox="1"/>
          <p:nvPr/>
        </p:nvSpPr>
        <p:spPr>
          <a:xfrm>
            <a:off x="395287" y="3887076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Add the completed P0.txt file to the “staging area.”</a:t>
            </a:r>
          </a:p>
          <a:p>
            <a:r>
              <a:rPr lang="en-US" sz="2300" u="sng" dirty="0"/>
              <a:t>command</a:t>
            </a:r>
            <a:r>
              <a:rPr lang="en-US" sz="2300" dirty="0"/>
              <a:t>: git add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61178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2. Change the contents of "Status.txt" from "NOT DONE" to "DONE".</a:t>
            </a:r>
          </a:p>
          <a:p>
            <a:r>
              <a:rPr lang="en-US" sz="2300" dirty="0"/>
              <a:t>(here, behind the scenes with a GUI-based text editor):</a:t>
            </a:r>
          </a:p>
        </p:txBody>
      </p:sp>
      <p:pic>
        <p:nvPicPr>
          <p:cNvPr id="4" name="Picture 3" descr="posh~git ~ kmc51-project0 [master]">
            <a:extLst>
              <a:ext uri="{FF2B5EF4-FFF2-40B4-BE49-F238E27FC236}">
                <a16:creationId xmlns:a16="http://schemas.microsoft.com/office/drawing/2014/main" id="{E74A389E-56EE-4D8B-91C2-E97584DE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7" y="1346073"/>
            <a:ext cx="8778240" cy="18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3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3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3. </a:t>
            </a:r>
            <a:r>
              <a:rPr lang="en-US" sz="2400" i="1" dirty="0"/>
              <a:t>Commit all changes to your repository.</a:t>
            </a:r>
            <a:endParaRPr lang="en-US" sz="2300" i="1" dirty="0"/>
          </a:p>
        </p:txBody>
      </p:sp>
      <p:pic>
        <p:nvPicPr>
          <p:cNvPr id="5" name="Picture 4" descr="posh~git ~ kmc51-project0 [master]">
            <a:extLst>
              <a:ext uri="{FF2B5EF4-FFF2-40B4-BE49-F238E27FC236}">
                <a16:creationId xmlns:a16="http://schemas.microsoft.com/office/drawing/2014/main" id="{CBFB4A11-E19B-4BAD-8837-CDBFD161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" y="1017040"/>
            <a:ext cx="9052560" cy="1434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510D58-79F8-49EA-B6C6-693B48AF1CAB}"/>
              </a:ext>
            </a:extLst>
          </p:cNvPr>
          <p:cNvSpPr txBox="1"/>
          <p:nvPr/>
        </p:nvSpPr>
        <p:spPr>
          <a:xfrm>
            <a:off x="166687" y="2639301"/>
            <a:ext cx="7277100" cy="186204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Command: git commit -m &lt;descriptive message”&gt;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This “commits” changes to your </a:t>
            </a:r>
            <a:r>
              <a:rPr lang="en-US" sz="2300" u="sng" dirty="0">
                <a:solidFill>
                  <a:srgbClr val="002060"/>
                </a:solidFill>
              </a:rPr>
              <a:t>local</a:t>
            </a:r>
            <a:r>
              <a:rPr lang="en-US" sz="2300" dirty="0">
                <a:solidFill>
                  <a:srgbClr val="002060"/>
                </a:solidFill>
              </a:rPr>
              <a:t> 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The message is obligatory!</a:t>
            </a:r>
            <a:r>
              <a:rPr lang="en-US" sz="23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Commands “git status” and “git log” are helpful for keeping track of past additions/commits.</a:t>
            </a:r>
          </a:p>
        </p:txBody>
      </p:sp>
    </p:spTree>
    <p:extLst>
      <p:ext uri="{BB962C8B-B14F-4D97-AF65-F5344CB8AC3E}">
        <p14:creationId xmlns:p14="http://schemas.microsoft.com/office/powerpoint/2010/main" val="21787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4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4. </a:t>
            </a:r>
            <a:r>
              <a:rPr lang="en-US" sz="2400" i="1" dirty="0"/>
              <a:t>Push your repository back to GitHub.</a:t>
            </a:r>
            <a:endParaRPr lang="en-US" sz="2300" i="1" dirty="0"/>
          </a:p>
        </p:txBody>
      </p:sp>
      <p:pic>
        <p:nvPicPr>
          <p:cNvPr id="4" name="Picture 3" descr="Select posh~git ~ kmc51-project0 [master]">
            <a:extLst>
              <a:ext uri="{FF2B5EF4-FFF2-40B4-BE49-F238E27FC236}">
                <a16:creationId xmlns:a16="http://schemas.microsoft.com/office/drawing/2014/main" id="{2F55E74A-62A2-47A4-9BFD-8A0EEEE41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4" y="1030153"/>
            <a:ext cx="8046720" cy="2336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5DC41-3580-4EE8-908C-6048BFDBDC77}"/>
              </a:ext>
            </a:extLst>
          </p:cNvPr>
          <p:cNvSpPr txBox="1"/>
          <p:nvPr/>
        </p:nvSpPr>
        <p:spPr>
          <a:xfrm>
            <a:off x="170954" y="3601326"/>
            <a:ext cx="8668246" cy="115416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Command: git push origin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“Pushes” modified contents up to the </a:t>
            </a:r>
            <a:r>
              <a:rPr lang="en-US" sz="2300" dirty="0" err="1">
                <a:solidFill>
                  <a:srgbClr val="002060"/>
                </a:solidFill>
              </a:rPr>
              <a:t>Github</a:t>
            </a:r>
            <a:r>
              <a:rPr lang="en-US" sz="2300" dirty="0">
                <a:solidFill>
                  <a:srgbClr val="002060"/>
                </a:solidFill>
              </a:rPr>
              <a:t> 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master = label for current branch</a:t>
            </a:r>
          </a:p>
        </p:txBody>
      </p:sp>
    </p:spTree>
    <p:extLst>
      <p:ext uri="{BB962C8B-B14F-4D97-AF65-F5344CB8AC3E}">
        <p14:creationId xmlns:p14="http://schemas.microsoft.com/office/powerpoint/2010/main" val="213425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</a:t>
            </a:r>
            <a:r>
              <a:rPr lang="pl-PL" sz="2400" dirty="0"/>
              <a:t>M 3-4:15 PM; W 2-3 PM; F 2-5:45 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87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4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4. </a:t>
            </a:r>
            <a:r>
              <a:rPr lang="en-US" sz="2400" i="1" dirty="0"/>
              <a:t>Push your repository back to GitHub.</a:t>
            </a:r>
            <a:endParaRPr lang="en-US" sz="2300" i="1" dirty="0"/>
          </a:p>
        </p:txBody>
      </p:sp>
      <p:pic>
        <p:nvPicPr>
          <p:cNvPr id="4" name="Picture 3" descr="Select posh~git ~ kmc51-project0 [master]">
            <a:extLst>
              <a:ext uri="{FF2B5EF4-FFF2-40B4-BE49-F238E27FC236}">
                <a16:creationId xmlns:a16="http://schemas.microsoft.com/office/drawing/2014/main" id="{2F55E74A-62A2-47A4-9BFD-8A0EEEE41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4" y="1030153"/>
            <a:ext cx="8046720" cy="2336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5DC41-3580-4EE8-908C-6048BFDBDC77}"/>
              </a:ext>
            </a:extLst>
          </p:cNvPr>
          <p:cNvSpPr txBox="1"/>
          <p:nvPr/>
        </p:nvSpPr>
        <p:spPr>
          <a:xfrm>
            <a:off x="170954" y="3601326"/>
            <a:ext cx="8668246" cy="115416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Command: git push origin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“Pushes” modified contents up to the </a:t>
            </a:r>
            <a:r>
              <a:rPr lang="en-US" sz="2300" dirty="0" err="1">
                <a:solidFill>
                  <a:srgbClr val="002060"/>
                </a:solidFill>
              </a:rPr>
              <a:t>Github</a:t>
            </a:r>
            <a:r>
              <a:rPr lang="en-US" sz="2300" dirty="0">
                <a:solidFill>
                  <a:srgbClr val="002060"/>
                </a:solidFill>
              </a:rPr>
              <a:t> 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master = label for current branch</a:t>
            </a:r>
          </a:p>
        </p:txBody>
      </p:sp>
    </p:spTree>
    <p:extLst>
      <p:ext uri="{BB962C8B-B14F-4D97-AF65-F5344CB8AC3E}">
        <p14:creationId xmlns:p14="http://schemas.microsoft.com/office/powerpoint/2010/main" val="233363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Confirm that the updates appear in the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 repository: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id="{64D9C387-DEAD-4B06-89C1-6141E2D48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9069" r="17707" b="37317"/>
          <a:stretch/>
        </p:blipFill>
        <p:spPr>
          <a:xfrm>
            <a:off x="165735" y="590549"/>
            <a:ext cx="8138160" cy="3615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kmc51-project0/Status.txt at master · PittCS1501/kmc51-project0 - Mozilla Firefox">
            <a:extLst>
              <a:ext uri="{FF2B5EF4-FFF2-40B4-BE49-F238E27FC236}">
                <a16:creationId xmlns:a16="http://schemas.microsoft.com/office/drawing/2014/main" id="{E7058AF9-51AC-4C44-BB2B-3AE85B8018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1" t="28286" r="16666" b="44427"/>
          <a:stretch/>
        </p:blipFill>
        <p:spPr>
          <a:xfrm>
            <a:off x="1543048" y="4457697"/>
            <a:ext cx="6217920" cy="14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3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remarks: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32778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Your final project submission = contents of </a:t>
            </a:r>
            <a:r>
              <a:rPr lang="en-US" sz="2300" dirty="0" err="1"/>
              <a:t>Github</a:t>
            </a:r>
            <a:r>
              <a:rPr lang="en-US" sz="2300" dirty="0"/>
              <a:t> repository at the time of the deadline. 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Leave plenty of advance time to push contents to the repository and confirm correct updating of the </a:t>
            </a:r>
            <a:r>
              <a:rPr lang="en-US" sz="2300" dirty="0" err="1"/>
              <a:t>Github</a:t>
            </a:r>
            <a:r>
              <a:rPr lang="en-US" sz="2300" dirty="0"/>
              <a:t>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Expect to be invited to the PittCS1501 group and provided with your own project0 repository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106218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materials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It will </a:t>
            </a:r>
            <a:r>
              <a:rPr lang="en-US" sz="2400" b="1" dirty="0">
                <a:sym typeface="Wingdings" panose="05000000000000000000" pitchFamily="2" charset="2"/>
              </a:rPr>
              <a:t>not</a:t>
            </a:r>
            <a:r>
              <a:rPr lang="en-US" sz="2400" dirty="0">
                <a:sym typeface="Wingdings" panose="05000000000000000000" pitchFamily="2" charset="2"/>
              </a:rPr>
              <a:t> be used for homework submission!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Homework will be submitted through unique repositories that will be created for you prior to each assignment.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88188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https://goo.gl/forms/xo3R5806e4UQTGLW2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The form will be available for the next three weeks.</a:t>
            </a:r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8891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Attendance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monitored, however –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There will be unannounced quizzes.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Lowest quiz grade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37608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D27F7F-5253-4218-A247-9A886313B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5" t="6479" r="26923" b="8404"/>
          <a:stretch/>
        </p:blipFill>
        <p:spPr>
          <a:xfrm>
            <a:off x="189766" y="589895"/>
            <a:ext cx="5394960" cy="5581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8D138-01A8-423A-ADB0-476023D78A5D}"/>
              </a:ext>
            </a:extLst>
          </p:cNvPr>
          <p:cNvSpPr txBox="1"/>
          <p:nvPr/>
        </p:nvSpPr>
        <p:spPr>
          <a:xfrm>
            <a:off x="5829300" y="676275"/>
            <a:ext cx="3076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practice, you will submit a “Project 0.”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made available to you in the near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will send you an email to invite you to the CS1501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0737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D27F7F-5253-4218-A247-9A886313B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5" t="6479" r="26923" b="8404"/>
          <a:stretch/>
        </p:blipFill>
        <p:spPr>
          <a:xfrm>
            <a:off x="189766" y="589895"/>
            <a:ext cx="5394960" cy="5581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8D138-01A8-423A-ADB0-476023D78A5D}"/>
              </a:ext>
            </a:extLst>
          </p:cNvPr>
          <p:cNvSpPr txBox="1"/>
          <p:nvPr/>
        </p:nvSpPr>
        <p:spPr>
          <a:xfrm>
            <a:off x="5829300" y="600075"/>
            <a:ext cx="30765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will require you to both modify an existing text file and add a new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 we will discuss how to accomplish this using </a:t>
            </a:r>
            <a:r>
              <a:rPr lang="en-US" i="1" dirty="0"/>
              <a:t>git</a:t>
            </a:r>
            <a:r>
              <a:rPr lang="en-US" dirty="0"/>
              <a:t> on the command line.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ways to accomplish the same process through the web and/or a GUI-based application (</a:t>
            </a:r>
            <a:r>
              <a:rPr lang="en-US" dirty="0" err="1"/>
              <a:t>Github</a:t>
            </a:r>
            <a:r>
              <a:rPr lang="en-US" dirty="0"/>
              <a:t> Desktop).  Use of these alternatives is done at your own risk (you might experience problems).</a:t>
            </a:r>
          </a:p>
        </p:txBody>
      </p:sp>
    </p:spTree>
    <p:extLst>
      <p:ext uri="{BB962C8B-B14F-4D97-AF65-F5344CB8AC3E}">
        <p14:creationId xmlns:p14="http://schemas.microsoft.com/office/powerpoint/2010/main" val="144750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8D138-01A8-423A-ADB0-476023D78A5D}"/>
              </a:ext>
            </a:extLst>
          </p:cNvPr>
          <p:cNvSpPr txBox="1"/>
          <p:nvPr/>
        </p:nvSpPr>
        <p:spPr>
          <a:xfrm>
            <a:off x="381000" y="808970"/>
            <a:ext cx="7753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Version control system (for detailed info, see Prof. </a:t>
            </a:r>
            <a:r>
              <a:rPr lang="en-US" sz="2200" dirty="0" err="1"/>
              <a:t>Farnan’s</a:t>
            </a:r>
            <a:r>
              <a:rPr lang="en-US" sz="2200" dirty="0"/>
              <a:t> “</a:t>
            </a:r>
            <a:r>
              <a:rPr lang="en-US" sz="2200" dirty="0" err="1"/>
              <a:t>git_crash_course</a:t>
            </a:r>
            <a:r>
              <a:rPr lang="en-US" sz="2200" dirty="0"/>
              <a:t>” slides in the kc13/CS1501 repository).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Users can record changes to the files of a developing program in a local or remote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use git to push the final version of your homework to the designated assignment repository.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6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git be accessed?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8D138-01A8-423A-ADB0-476023D78A5D}"/>
              </a:ext>
            </a:extLst>
          </p:cNvPr>
          <p:cNvSpPr txBox="1"/>
          <p:nvPr/>
        </p:nvSpPr>
        <p:spPr>
          <a:xfrm>
            <a:off x="371475" y="808970"/>
            <a:ext cx="77530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slides will explain how to set up git for a Windows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Options for installing git on MacOS are described here: </a:t>
            </a:r>
          </a:p>
          <a:p>
            <a:r>
              <a:rPr lang="en-US" sz="2200" dirty="0">
                <a:hlinkClick r:id="rId2"/>
              </a:rPr>
              <a:t>https://git-scm.com/book/en/v2/Getting-Started-Installing-Git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380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841</Words>
  <Application>Microsoft Office PowerPoint</Application>
  <PresentationFormat>On-screen Show (4:3)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120</cp:revision>
  <dcterms:created xsi:type="dcterms:W3CDTF">2016-10-06T23:04:54Z</dcterms:created>
  <dcterms:modified xsi:type="dcterms:W3CDTF">2017-09-08T04:04:37Z</dcterms:modified>
</cp:coreProperties>
</file>