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8" r:id="rId2"/>
    <p:sldId id="259" r:id="rId3"/>
    <p:sldId id="260" r:id="rId4"/>
    <p:sldId id="281" r:id="rId5"/>
    <p:sldId id="28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94711" autoAdjust="0"/>
  </p:normalViewPr>
  <p:slideViewPr>
    <p:cSldViewPr snapToGrid="0" showGuides="1">
      <p:cViewPr varScale="1">
        <p:scale>
          <a:sx n="87" d="100"/>
          <a:sy n="87" d="100"/>
        </p:scale>
        <p:origin x="1590" y="90"/>
      </p:cViewPr>
      <p:guideLst>
        <p:guide orient="horz" pos="528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167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1675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forms/moOJCH8Aj1Qnm4oq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pitt.edu/~kovashka/cs1675_fa18/myfunction.m" TargetMode="External"/><Relationship Id="rId2" Type="http://schemas.openxmlformats.org/officeDocument/2006/relationships/hyperlink" Target="http://www.cs.pitt.edu/~kovashka/cs1675_fa18/tutorial.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s.pitt.edu/~kovashka/cs1675_fa18/myotherfunction.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CS1675 Recitation #1: 8/31/18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Overview of the recitation</a:t>
            </a:r>
          </a:p>
          <a:p>
            <a:pPr marL="457200" indent="-457200">
              <a:buAutoNum type="arabicPeriod"/>
            </a:pPr>
            <a:r>
              <a:rPr lang="en-US" sz="2400" dirty="0" err="1"/>
              <a:t>Matlab</a:t>
            </a:r>
            <a:r>
              <a:rPr lang="en-US" sz="2400" dirty="0"/>
              <a:t> exercise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https://github.com/kc13/CS1675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Contact info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314" y="709246"/>
            <a:ext cx="7383469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TA</a:t>
            </a:r>
            <a:r>
              <a:rPr lang="en-US" sz="2400" dirty="0"/>
              <a:t>: Karin Cox</a:t>
            </a:r>
          </a:p>
          <a:p>
            <a:endParaRPr lang="en-US" sz="2400" u="sng" dirty="0"/>
          </a:p>
          <a:p>
            <a:r>
              <a:rPr lang="en-US" sz="2400" u="sng" dirty="0"/>
              <a:t>Email</a:t>
            </a:r>
            <a:r>
              <a:rPr lang="en-US" sz="2400" dirty="0"/>
              <a:t>: kmc51@pitt.edu</a:t>
            </a:r>
            <a:endParaRPr lang="en-US" sz="2400" u="sng" dirty="0"/>
          </a:p>
          <a:p>
            <a:endParaRPr lang="en-US" sz="2400" u="sng" dirty="0"/>
          </a:p>
          <a:p>
            <a:r>
              <a:rPr lang="en-US" sz="2400" u="sng" dirty="0"/>
              <a:t>Office</a:t>
            </a:r>
            <a:r>
              <a:rPr lang="en-US" sz="2400" dirty="0"/>
              <a:t>: 6150 </a:t>
            </a:r>
            <a:r>
              <a:rPr lang="en-US" sz="2400" dirty="0" err="1"/>
              <a:t>Sennott</a:t>
            </a:r>
            <a:r>
              <a:rPr lang="en-US" sz="2400" dirty="0"/>
              <a:t> Square</a:t>
            </a:r>
          </a:p>
          <a:p>
            <a:endParaRPr lang="en-US" sz="2400" dirty="0"/>
          </a:p>
          <a:p>
            <a:r>
              <a:rPr lang="en-US" sz="2400" u="sng" dirty="0"/>
              <a:t>Office hours</a:t>
            </a:r>
            <a:r>
              <a:rPr lang="en-US" sz="2400" dirty="0"/>
              <a:t>: TBD</a:t>
            </a:r>
          </a:p>
        </p:txBody>
      </p:sp>
    </p:spTree>
    <p:extLst>
      <p:ext uri="{BB962C8B-B14F-4D97-AF65-F5344CB8AC3E}">
        <p14:creationId xmlns:p14="http://schemas.microsoft.com/office/powerpoint/2010/main" val="306787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Where to access recitation materials: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315" y="709246"/>
            <a:ext cx="7298526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 err="1"/>
              <a:t>Github</a:t>
            </a:r>
            <a:r>
              <a:rPr lang="en-US" sz="2400" u="sng" dirty="0"/>
              <a:t> repository</a:t>
            </a:r>
            <a:r>
              <a:rPr lang="en-US" sz="2400" dirty="0"/>
              <a:t>:</a:t>
            </a:r>
          </a:p>
          <a:p>
            <a:r>
              <a:rPr lang="en-US" sz="2400" dirty="0">
                <a:hlinkClick r:id="rId2"/>
              </a:rPr>
              <a:t>https://github.com/kc13/CS1675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Please note that use of this information is optional.  It’s intended to be an additional resource that may be helpful with other aspects of the course.  </a:t>
            </a:r>
          </a:p>
        </p:txBody>
      </p:sp>
    </p:spTree>
    <p:extLst>
      <p:ext uri="{BB962C8B-B14F-4D97-AF65-F5344CB8AC3E}">
        <p14:creationId xmlns:p14="http://schemas.microsoft.com/office/powerpoint/2010/main" val="188188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Recitation format / questionnaire: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012FC-8463-4922-8413-D1855DE3BB43}"/>
              </a:ext>
            </a:extLst>
          </p:cNvPr>
          <p:cNvSpPr txBox="1"/>
          <p:nvPr/>
        </p:nvSpPr>
        <p:spPr>
          <a:xfrm>
            <a:off x="435315" y="709246"/>
            <a:ext cx="7298526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Recitations are a new addition to this class.  The format may evolve over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A survey (optional and anonymous) has been posted to solicit opinions on what you might find helpful in recitation.   This will remain open for the next month.  Link: </a:t>
            </a:r>
            <a:r>
              <a:rPr lang="en-US" sz="2400" dirty="0">
                <a:sym typeface="Wingdings" panose="05000000000000000000" pitchFamily="2" charset="2"/>
                <a:hlinkClick r:id="rId2"/>
              </a:rPr>
              <a:t>https://goo.gl/forms/moOJCH8Aj1Qnm4oq2</a:t>
            </a:r>
            <a:endParaRPr lang="en-US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7608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Today: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A16DE3-F489-407E-BAC1-01183FA4D46E}"/>
              </a:ext>
            </a:extLst>
          </p:cNvPr>
          <p:cNvSpPr txBox="1"/>
          <p:nvPr/>
        </p:nvSpPr>
        <p:spPr>
          <a:xfrm>
            <a:off x="435315" y="709246"/>
            <a:ext cx="8565466" cy="510909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anose="05000000000000000000" pitchFamily="2" charset="2"/>
              </a:rPr>
              <a:t>Matlab</a:t>
            </a:r>
            <a:r>
              <a:rPr lang="en-US" sz="2400" dirty="0">
                <a:sym typeface="Wingdings" panose="05000000000000000000" pitchFamily="2" charset="2"/>
              </a:rPr>
              <a:t> exercise, followed by discussion of answers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not graded, no need to submit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>
                <a:sym typeface="Wingdings" panose="05000000000000000000" pitchFamily="2" charset="2"/>
              </a:rPr>
              <a:t>Exercise</a:t>
            </a:r>
            <a:r>
              <a:rPr lang="en-US" sz="2400" dirty="0">
                <a:sym typeface="Wingdings" panose="05000000000000000000" pitchFamily="2" charset="2"/>
              </a:rPr>
              <a:t>: Access the </a:t>
            </a:r>
            <a:r>
              <a:rPr lang="en-US" sz="2400" dirty="0" err="1">
                <a:sym typeface="Wingdings" panose="05000000000000000000" pitchFamily="2" charset="2"/>
              </a:rPr>
              <a:t>Matlab</a:t>
            </a:r>
            <a:r>
              <a:rPr lang="en-US" sz="2400" dirty="0">
                <a:sym typeface="Wingdings" panose="05000000000000000000" pitchFamily="2" charset="2"/>
              </a:rPr>
              <a:t> starter script from </a:t>
            </a:r>
            <a:r>
              <a:rPr lang="en-US" sz="2400" dirty="0" err="1">
                <a:sym typeface="Wingdings" panose="05000000000000000000" pitchFamily="2" charset="2"/>
              </a:rPr>
              <a:t>Github</a:t>
            </a:r>
            <a:r>
              <a:rPr lang="en-US" sz="2400" dirty="0">
                <a:sym typeface="Wingdings" panose="05000000000000000000" pitchFamily="2" charset="2"/>
              </a:rPr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https://github.com/kc13</a:t>
            </a:r>
            <a:r>
              <a:rPr lang="en-US" sz="2000">
                <a:sym typeface="Wingdings" panose="05000000000000000000" pitchFamily="2" charset="2"/>
              </a:rPr>
              <a:t>/CS1675/recitation1.m</a:t>
            </a: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The comments will indicate what should be done.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Resources while you work: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sym typeface="Wingdings" panose="05000000000000000000" pitchFamily="2" charset="2"/>
              </a:rPr>
              <a:t>Matlab</a:t>
            </a:r>
            <a:r>
              <a:rPr lang="en-US" sz="2200" dirty="0">
                <a:sym typeface="Wingdings" panose="05000000000000000000" pitchFamily="2" charset="2"/>
              </a:rPr>
              <a:t> online documentation (or doc/help commands in </a:t>
            </a:r>
            <a:r>
              <a:rPr lang="en-US" sz="2200" dirty="0" err="1">
                <a:sym typeface="Wingdings" panose="05000000000000000000" pitchFamily="2" charset="2"/>
              </a:rPr>
              <a:t>Matlab</a:t>
            </a:r>
            <a:r>
              <a:rPr lang="en-US" sz="2200" dirty="0">
                <a:sym typeface="Wingdings" panose="05000000000000000000" pitchFamily="2" charset="2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sym typeface="Wingdings" panose="05000000000000000000" pitchFamily="2" charset="2"/>
              </a:rPr>
              <a:t>Matlab</a:t>
            </a:r>
            <a:r>
              <a:rPr lang="en-US" sz="2200" dirty="0">
                <a:sym typeface="Wingdings" panose="05000000000000000000" pitchFamily="2" charset="2"/>
              </a:rPr>
              <a:t> tutorials from class: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http://www.cs.pitt.edu/~kovashka/cs1675_fa18/tutorial.m</a:t>
            </a:r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http://www.cs.pitt.edu/~kovashka/cs1675_fa18/myfunction.m</a:t>
            </a:r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http://www.cs.pitt.edu/~kovashka/cs1675_fa18/myotherfunction.m</a:t>
            </a:r>
            <a:endParaRPr lang="en-US" sz="2200" dirty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Ask questions</a:t>
            </a:r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42455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2399</TotalTime>
  <Words>292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169</cp:revision>
  <dcterms:created xsi:type="dcterms:W3CDTF">2016-10-06T23:04:54Z</dcterms:created>
  <dcterms:modified xsi:type="dcterms:W3CDTF">2018-08-30T22:16:47Z</dcterms:modified>
</cp:coreProperties>
</file>