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638" y="96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846545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For task #3 (assuming sequential sampling, </a:t>
            </a:r>
            <a:r>
              <a:rPr lang="en-US" sz="2800" b="1" dirty="0">
                <a:solidFill>
                  <a:srgbClr val="002060"/>
                </a:solidFill>
              </a:rPr>
              <a:t>w</a:t>
            </a:r>
            <a:r>
              <a:rPr lang="en-US" sz="2800" dirty="0">
                <a:solidFill>
                  <a:srgbClr val="002060"/>
                </a:solidFill>
              </a:rPr>
              <a:t> initialized at all 0s, eta = 0.001):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0D513-B844-439A-AE80-2C0A719C8F98}"/>
              </a:ext>
            </a:extLst>
          </p:cNvPr>
          <p:cNvSpPr txBox="1"/>
          <p:nvPr/>
        </p:nvSpPr>
        <p:spPr>
          <a:xfrm>
            <a:off x="218980" y="523220"/>
            <a:ext cx="841824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4"/>
            <a:endParaRPr lang="en-US" sz="2200" dirty="0">
              <a:solidFill>
                <a:srgbClr val="002060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1C103-BD38-47B5-B04F-36872248BFC1}"/>
              </a:ext>
            </a:extLst>
          </p:cNvPr>
          <p:cNvSpPr txBox="1"/>
          <p:nvPr/>
        </p:nvSpPr>
        <p:spPr>
          <a:xfrm>
            <a:off x="218980" y="1061828"/>
            <a:ext cx="603860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Iteration #1:</a:t>
            </a:r>
          </a:p>
          <a:p>
            <a:r>
              <a:rPr lang="en-US" sz="2200" b="1" dirty="0"/>
              <a:t>x </a:t>
            </a:r>
            <a:r>
              <a:rPr lang="en-US" sz="2200" dirty="0"/>
              <a:t>= [1 4 3 2117 22]</a:t>
            </a:r>
          </a:p>
          <a:p>
            <a:r>
              <a:rPr lang="en-US" sz="2200" dirty="0"/>
              <a:t>y = 495</a:t>
            </a:r>
          </a:p>
          <a:p>
            <a:r>
              <a:rPr lang="en-US" sz="2200" b="1" dirty="0"/>
              <a:t>w(t = 0)</a:t>
            </a:r>
            <a:r>
              <a:rPr lang="en-US" sz="2200" dirty="0"/>
              <a:t> = [0 0 0 0 0]</a:t>
            </a:r>
          </a:p>
          <a:p>
            <a:endParaRPr lang="en-US" sz="2200" dirty="0"/>
          </a:p>
          <a:p>
            <a:r>
              <a:rPr lang="en-US" sz="2200" dirty="0"/>
              <a:t>y - y’ = 495 - 0 = 495 </a:t>
            </a:r>
          </a:p>
          <a:p>
            <a:endParaRPr lang="en-US" sz="2200" dirty="0"/>
          </a:p>
          <a:p>
            <a:r>
              <a:rPr lang="en-US" sz="2200" b="1" dirty="0"/>
              <a:t>w(t=1) </a:t>
            </a:r>
            <a:r>
              <a:rPr lang="en-US" sz="2200" dirty="0"/>
              <a:t>= [0 0 0 0 0] + </a:t>
            </a:r>
            <a:r>
              <a:rPr lang="en-US" sz="2200"/>
              <a:t>495*[1 </a:t>
            </a:r>
            <a:r>
              <a:rPr lang="en-US" sz="2200" dirty="0"/>
              <a:t>4 3 2117 22]*0.001</a:t>
            </a:r>
          </a:p>
          <a:p>
            <a:r>
              <a:rPr lang="en-US" sz="2200" dirty="0"/>
              <a:t> </a:t>
            </a:r>
          </a:p>
          <a:p>
            <a:r>
              <a:rPr lang="en-US" sz="2200" b="1" dirty="0"/>
              <a:t>w(t=1) </a:t>
            </a:r>
            <a:r>
              <a:rPr lang="en-US" sz="2200" dirty="0"/>
              <a:t>=  [0.495, 1.980, 1.485, 1047.915, 10.890]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9092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846545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For task #3 (assuming sequential sampling, </a:t>
            </a:r>
            <a:r>
              <a:rPr lang="en-US" sz="2800" b="1" dirty="0">
                <a:solidFill>
                  <a:srgbClr val="002060"/>
                </a:solidFill>
              </a:rPr>
              <a:t>w</a:t>
            </a:r>
            <a:r>
              <a:rPr lang="en-US" sz="2800" dirty="0">
                <a:solidFill>
                  <a:srgbClr val="002060"/>
                </a:solidFill>
              </a:rPr>
              <a:t> initialized at all 0s, eta = 0.001):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0D513-B844-439A-AE80-2C0A719C8F98}"/>
              </a:ext>
            </a:extLst>
          </p:cNvPr>
          <p:cNvSpPr txBox="1"/>
          <p:nvPr/>
        </p:nvSpPr>
        <p:spPr>
          <a:xfrm>
            <a:off x="218980" y="523220"/>
            <a:ext cx="841824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4"/>
            <a:endParaRPr lang="en-US" sz="2200" dirty="0">
              <a:solidFill>
                <a:srgbClr val="002060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1C103-BD38-47B5-B04F-36872248BFC1}"/>
              </a:ext>
            </a:extLst>
          </p:cNvPr>
          <p:cNvSpPr txBox="1"/>
          <p:nvPr/>
        </p:nvSpPr>
        <p:spPr>
          <a:xfrm>
            <a:off x="218980" y="1061828"/>
            <a:ext cx="6038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Iteration #2:</a:t>
            </a:r>
          </a:p>
          <a:p>
            <a:r>
              <a:rPr lang="en-US" sz="2200" b="1" dirty="0"/>
              <a:t>x </a:t>
            </a:r>
            <a:r>
              <a:rPr lang="en-US" sz="2200" dirty="0"/>
              <a:t>= [1 4	4 2727 6]</a:t>
            </a:r>
          </a:p>
          <a:p>
            <a:r>
              <a:rPr lang="en-US" sz="2200" dirty="0"/>
              <a:t>y = 799</a:t>
            </a:r>
          </a:p>
          <a:p>
            <a:r>
              <a:rPr lang="en-US" sz="2200" b="1" dirty="0"/>
              <a:t>w(t = 1)</a:t>
            </a:r>
            <a:r>
              <a:rPr lang="en-US" sz="2200" dirty="0"/>
              <a:t> = [0.495, 1.980, 1.485, 1047.915, 10.890] </a:t>
            </a:r>
          </a:p>
          <a:p>
            <a:endParaRPr lang="en-US" sz="2200" dirty="0"/>
          </a:p>
          <a:p>
            <a:r>
              <a:rPr lang="en-US" sz="2200" dirty="0"/>
              <a:t>y - y’ = 799 – (0.495*1 + 1.980*4 + 1.485*4 + 2727* 1047.915 + 6* 10.890) ~= -2856944.900</a:t>
            </a:r>
          </a:p>
          <a:p>
            <a:endParaRPr lang="en-US" sz="2200" dirty="0"/>
          </a:p>
          <a:p>
            <a:r>
              <a:rPr lang="en-US" sz="2200" b="1" dirty="0"/>
              <a:t>w(t = 2) 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[0.495, 1.980, 1.485, 1047.915, 10.890]</a:t>
            </a: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/>
              <a:t>+ -2856944.90*[1 4	4 2727 6]*0.001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</a:t>
            </a:r>
          </a:p>
          <a:p>
            <a:r>
              <a:rPr lang="en-US" sz="2200" b="1" dirty="0"/>
              <a:t>w(t = 2) </a:t>
            </a:r>
            <a:r>
              <a:rPr lang="en-US" sz="2200" dirty="0"/>
              <a:t>= [-2855.955, -11423.820, -11424.810, -7788792.912, -17119.889]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6992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3421</TotalTime>
  <Words>130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250</cp:revision>
  <dcterms:created xsi:type="dcterms:W3CDTF">2016-10-06T23:04:54Z</dcterms:created>
  <dcterms:modified xsi:type="dcterms:W3CDTF">2018-09-21T05:23:10Z</dcterms:modified>
</cp:coreProperties>
</file>