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9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924A6-0481-4886-A173-EAFC2E532594}" type="datetimeFigureOut">
              <a:rPr lang="en-US"/>
              <a:t>7/30/2016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C1E7-4A82-467D-B6CD-046EE6EE13B5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FC1E7-4A82-467D-B6CD-046EE6EE13B5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1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pitt.edu/~ramirez/cs401/labs/lab6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c13/cs4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#10: 7/25/16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86662" y="696862"/>
            <a:ext cx="7042644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You can access the lab handout online: </a:t>
            </a:r>
            <a:r>
              <a:rPr lang="en-US" sz="2000" dirty="0">
                <a:hlinkClick r:id="rId3"/>
              </a:rPr>
              <a:t>http://people.cs.pitt.edu/~ramirez/cs401/labs/lab10.htm</a:t>
            </a:r>
            <a:endParaRPr lang="en-US" sz="2000" dirty="0"/>
          </a:p>
          <a:p>
            <a:pPr lvl="1"/>
            <a:r>
              <a:rPr lang="en-US" sz="2000" dirty="0"/>
              <a:t>And also these slides: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hlinkClick r:id="rId4"/>
              </a:rPr>
              <a:t>https://github.com/kc13/cs401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3700" y="2098248"/>
            <a:ext cx="8786384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Agenda for today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r>
              <a:rPr lang="en-US" sz="2000" dirty="0">
                <a:sym typeface="Wingdings" panose="05000000000000000000" pitchFamily="2" charset="2"/>
              </a:rPr>
              <a:t>1.     </a:t>
            </a:r>
            <a:r>
              <a:rPr lang="en-US" sz="2000" dirty="0"/>
              <a:t>Overview of Lab #10</a:t>
            </a:r>
          </a:p>
          <a:p>
            <a:r>
              <a:rPr lang="en-US" sz="2000" dirty="0"/>
              <a:t>2.     Time available for lab / demos (Lab #9 demos should be presented right away).</a:t>
            </a:r>
            <a:r>
              <a:rPr lang="en-US" sz="22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15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Lab #10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700" y="598299"/>
            <a:ext cx="854046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To complete this lab you will need three files: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699" y="1218526"/>
            <a:ext cx="8733221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lab10.java</a:t>
            </a:r>
            <a:r>
              <a:rPr lang="en-US" sz="2400" dirty="0">
                <a:solidFill>
                  <a:srgbClr val="002060"/>
                </a:solidFill>
              </a:rPr>
              <a:t>: File to complete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lab10data.txt</a:t>
            </a:r>
            <a:r>
              <a:rPr lang="en-US" sz="2400" dirty="0">
                <a:solidFill>
                  <a:srgbClr val="002060"/>
                </a:solidFill>
              </a:rPr>
              <a:t>: Input file for lab10.java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rgbClr val="002060"/>
                </a:solidFill>
              </a:rPr>
              <a:t>lab10out.txt</a:t>
            </a:r>
            <a:r>
              <a:rPr lang="en-US" sz="2400" dirty="0">
                <a:solidFill>
                  <a:srgbClr val="002060"/>
                </a:solidFill>
              </a:rPr>
              <a:t>: Sample output</a:t>
            </a:r>
            <a:endParaRPr lang="en-US" sz="24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Objective</a:t>
            </a:r>
            <a:r>
              <a:rPr lang="en-US" sz="2600" dirty="0"/>
              <a:t>: Implement exception handling </a:t>
            </a:r>
            <a:endParaRPr lang="en-US" sz="2600" u="sng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4036" y="667386"/>
            <a:ext cx="822960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</a:rPr>
              <a:t>// code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</a:rPr>
              <a:t> that may produce exceptions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ExceptionType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</a:rPr>
              <a:t>   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//  code to execute if the Exception specified in the catch condition is raised</a:t>
            </a:r>
            <a:r>
              <a:rPr lang="en-US" altLang="en-US" dirty="0">
                <a:latin typeface="Arial Unicode M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ExceptionType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    // 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code to execute if the Exception specified in the catch condition is raised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9613" y="3487478"/>
            <a:ext cx="5964862" cy="2279281"/>
            <a:chOff x="329613" y="3487478"/>
            <a:chExt cx="5964862" cy="2279281"/>
          </a:xfrm>
        </p:grpSpPr>
        <p:sp>
          <p:nvSpPr>
            <p:cNvPr id="4" name="Left Bracket 3"/>
            <p:cNvSpPr/>
            <p:nvPr/>
          </p:nvSpPr>
          <p:spPr>
            <a:xfrm>
              <a:off x="329613" y="3487478"/>
              <a:ext cx="106326" cy="1405959"/>
            </a:xfrm>
            <a:prstGeom prst="leftBracket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35939" y="5004586"/>
              <a:ext cx="520991" cy="5775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31358" y="5397427"/>
              <a:ext cx="526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or more catch blocks: optional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 flipV="1">
            <a:off x="4529471" y="1412455"/>
            <a:ext cx="691115" cy="1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77292" y="1227788"/>
            <a:ext cx="330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Interrupted and not resumed if exception occurs</a:t>
            </a:r>
          </a:p>
        </p:txBody>
      </p:sp>
    </p:spTree>
    <p:extLst>
      <p:ext uri="{BB962C8B-B14F-4D97-AF65-F5344CB8AC3E}">
        <p14:creationId xmlns:p14="http://schemas.microsoft.com/office/powerpoint/2010/main" val="112437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Lab10.java</a:t>
            </a:r>
            <a:r>
              <a:rPr lang="en-US" sz="2600" dirty="0"/>
              <a:t>: Add code to handle three types of exceptions</a:t>
            </a:r>
            <a:endParaRPr lang="en-US" sz="26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04453" y="665633"/>
            <a:ext cx="8318551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 err="1">
                <a:solidFill>
                  <a:srgbClr val="002060"/>
                </a:solidFill>
              </a:rPr>
              <a:t>IOException</a:t>
            </a:r>
            <a:r>
              <a:rPr lang="en-US" sz="2400" dirty="0">
                <a:solidFill>
                  <a:srgbClr val="002060"/>
                </a:solidFill>
              </a:rPr>
              <a:t>: can be triggered by attempt to open a file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Isolate the relevant code within a try block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Catch the </a:t>
            </a:r>
            <a:r>
              <a:rPr lang="en-US" sz="2400" dirty="0" err="1"/>
              <a:t>IOException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 Message: "Your file is invalid -- please re-enter“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	 Request the file name again (use a loop)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5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Lab10.java</a:t>
            </a:r>
            <a:r>
              <a:rPr lang="en-US" sz="2600" dirty="0"/>
              <a:t>: Add code to handle three types of exceptions</a:t>
            </a:r>
            <a:endParaRPr lang="en-US" sz="26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34328" y="644367"/>
            <a:ext cx="8733221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</a:rPr>
              <a:t>2.    </a:t>
            </a:r>
            <a:r>
              <a:rPr lang="en-US" sz="2200" u="sng" dirty="0" err="1">
                <a:solidFill>
                  <a:srgbClr val="002060"/>
                </a:solidFill>
              </a:rPr>
              <a:t>NumberFormatException</a:t>
            </a:r>
            <a:r>
              <a:rPr lang="en-US" sz="2200" dirty="0">
                <a:solidFill>
                  <a:srgbClr val="002060"/>
                </a:solidFill>
              </a:rPr>
              <a:t>: lab10.java will attempt to read a series of integers from lab10data.txt, but some lines contain non-numeric strings.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Isolate the relevant code within a try block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Catch the </a:t>
            </a:r>
            <a:r>
              <a:rPr lang="en-US" sz="2200" dirty="0" err="1"/>
              <a:t>NumberFormatException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      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 Message: “&lt;non-numeric string&gt; is not an integer – ignored”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	 Don’t add anything to the array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	 Don’t increment the counter that is being used to track the 		     current index</a:t>
            </a:r>
          </a:p>
        </p:txBody>
      </p:sp>
    </p:spTree>
    <p:extLst>
      <p:ext uri="{BB962C8B-B14F-4D97-AF65-F5344CB8AC3E}">
        <p14:creationId xmlns:p14="http://schemas.microsoft.com/office/powerpoint/2010/main" val="212530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Lab10.java</a:t>
            </a:r>
            <a:r>
              <a:rPr lang="en-US" sz="2600" dirty="0"/>
              <a:t>: Add code to handle three types of exceptions</a:t>
            </a:r>
            <a:endParaRPr lang="en-US" sz="26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02429" y="569937"/>
            <a:ext cx="8733221" cy="46628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</a:rPr>
              <a:t>3.   </a:t>
            </a:r>
            <a:r>
              <a:rPr lang="en-US" sz="2200" u="sng" dirty="0" err="1">
                <a:solidFill>
                  <a:srgbClr val="002060"/>
                </a:solidFill>
              </a:rPr>
              <a:t>ArrayIndexOutOfBoundsException</a:t>
            </a:r>
            <a:r>
              <a:rPr lang="en-US" sz="2200" dirty="0">
                <a:solidFill>
                  <a:srgbClr val="002060"/>
                </a:solidFill>
              </a:rPr>
              <a:t>: lab10.java will attempt to add &gt; 5 integers to an array that is initialized to size 5.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Isolate within a try block the code that will attempt to add integers after the array is full.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Catch the </a:t>
            </a:r>
            <a:r>
              <a:rPr lang="en-US" sz="2200" dirty="0" err="1"/>
              <a:t>ArrayIndexOutOfBoundsException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       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 Message: "Resizing array from &lt;current array length&gt; to 	&lt;doubled array length&gt;”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	 Create an array 2</a:t>
            </a:r>
            <a:r>
              <a:rPr lang="en-US" sz="2200" i="1" dirty="0">
                <a:solidFill>
                  <a:srgbClr val="002060"/>
                </a:solidFill>
                <a:sym typeface="Wingdings" panose="05000000000000000000" pitchFamily="2" charset="2"/>
              </a:rPr>
              <a:t>x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the current size, and copy existing data into it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	 Add the new data and increment the counter variable</a:t>
            </a:r>
          </a:p>
        </p:txBody>
      </p:sp>
    </p:spTree>
    <p:extLst>
      <p:ext uri="{BB962C8B-B14F-4D97-AF65-F5344CB8AC3E}">
        <p14:creationId xmlns:p14="http://schemas.microsoft.com/office/powerpoint/2010/main" val="236534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7674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/>
              <a:t>For the demo (due today)</a:t>
            </a:r>
            <a:r>
              <a:rPr lang="en-US" sz="2600" dirty="0"/>
              <a:t>: Match the output of lab10out.txt</a:t>
            </a:r>
            <a:endParaRPr lang="en-US" sz="2600" u="sng" dirty="0"/>
          </a:p>
        </p:txBody>
      </p:sp>
      <p:sp>
        <p:nvSpPr>
          <p:cNvPr id="5" name="Rectangle 4"/>
          <p:cNvSpPr/>
          <p:nvPr/>
        </p:nvSpPr>
        <p:spPr>
          <a:xfrm>
            <a:off x="202019" y="600829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Please enter the file to read from: bogus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Your file is invalid -- please re-enter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Please enter the file to read from: weasel</a:t>
            </a:r>
          </a:p>
          <a:p>
            <a:r>
              <a:rPr lang="en-US" sz="1600" dirty="0">
                <a:solidFill>
                  <a:srgbClr val="002060"/>
                </a:solidFill>
              </a:rPr>
              <a:t>Your file is invalid -- please re-enter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Please enter the file to read from: lab10data.txt</a:t>
            </a:r>
          </a:p>
          <a:p>
            <a:r>
              <a:rPr lang="en-US" sz="1600" dirty="0">
                <a:solidFill>
                  <a:srgbClr val="002060"/>
                </a:solidFill>
              </a:rPr>
              <a:t>bogus is not an integer -- ignored</a:t>
            </a:r>
          </a:p>
          <a:p>
            <a:r>
              <a:rPr lang="en-US" sz="1600" dirty="0">
                <a:solidFill>
                  <a:srgbClr val="002060"/>
                </a:solidFill>
              </a:rPr>
              <a:t>weasel is not an integer -- ignored</a:t>
            </a:r>
          </a:p>
          <a:p>
            <a:r>
              <a:rPr lang="en-US" sz="1600" dirty="0">
                <a:solidFill>
                  <a:srgbClr val="002060"/>
                </a:solidFill>
              </a:rPr>
              <a:t>Resizing array from 5 to 10</a:t>
            </a:r>
          </a:p>
          <a:p>
            <a:r>
              <a:rPr lang="en-US" sz="1600" dirty="0">
                <a:solidFill>
                  <a:srgbClr val="002060"/>
                </a:solidFill>
              </a:rPr>
              <a:t>3.5 is not an integer -- ignored</a:t>
            </a:r>
          </a:p>
          <a:p>
            <a:r>
              <a:rPr lang="en-US" sz="1600" dirty="0">
                <a:solidFill>
                  <a:srgbClr val="002060"/>
                </a:solidFill>
              </a:rPr>
              <a:t>Resizing array from 10 to 20</a:t>
            </a:r>
          </a:p>
          <a:p>
            <a:r>
              <a:rPr lang="en-US" sz="1600" dirty="0">
                <a:solidFill>
                  <a:srgbClr val="002060"/>
                </a:solidFill>
              </a:rPr>
              <a:t>Here are your 13 items:</a:t>
            </a:r>
          </a:p>
          <a:p>
            <a:r>
              <a:rPr lang="en-US" sz="1600" dirty="0">
                <a:solidFill>
                  <a:srgbClr val="002060"/>
                </a:solidFill>
              </a:rPr>
              <a:t>100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200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300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150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400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600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250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800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50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500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450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600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550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55582" y="3505866"/>
            <a:ext cx="540133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file – 1 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NumberFormatException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input data – 1 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ArrayIndexOutofBounds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exception – 2 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206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Also make sure source code is available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5582" y="3085884"/>
            <a:ext cx="2275367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/>
              <a:t>Point breakdown</a:t>
            </a:r>
          </a:p>
        </p:txBody>
      </p:sp>
    </p:spTree>
    <p:extLst>
      <p:ext uri="{BB962C8B-B14F-4D97-AF65-F5344CB8AC3E}">
        <p14:creationId xmlns:p14="http://schemas.microsoft.com/office/powerpoint/2010/main" val="336791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</TotalTime>
  <Words>429</Words>
  <Application>Microsoft Office PowerPoint</Application>
  <PresentationFormat>On-screen Show (4:3)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213</cp:revision>
  <dcterms:created xsi:type="dcterms:W3CDTF">2013-07-15T20:26:40Z</dcterms:created>
  <dcterms:modified xsi:type="dcterms:W3CDTF">2016-07-30T22:00:20Z</dcterms:modified>
</cp:coreProperties>
</file>