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65" r:id="rId3"/>
    <p:sldId id="279" r:id="rId4"/>
    <p:sldId id="277" r:id="rId5"/>
    <p:sldId id="278" r:id="rId6"/>
    <p:sldId id="260" r:id="rId7"/>
    <p:sldId id="280" r:id="rId8"/>
    <p:sldId id="281" r:id="rId9"/>
    <p:sldId id="28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7/10/2016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1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3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8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1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6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Lab: 7/11/16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00" y="598299"/>
            <a:ext cx="8540466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Today’s lab may be done on either a lab machine or your own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access the lab handout online: </a:t>
            </a:r>
            <a:r>
              <a:rPr lang="en-US" sz="2000" dirty="0">
                <a:hlinkClick r:id="rId3"/>
              </a:rPr>
              <a:t>http://people.cs.pitt.edu/~ramirez/cs401/labs/lab7.htm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And also these slides: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https://github.com/kc13/cs401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2193944"/>
            <a:ext cx="8786384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Overview of Lab #7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Time available to work on lab, show demos (Lab #6 demos should be presented right away).</a:t>
            </a:r>
            <a:r>
              <a:rPr lang="en-US" sz="22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15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0"/>
            <a:ext cx="8697433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For the demo</a:t>
            </a:r>
            <a:r>
              <a:rPr lang="en-US" sz="2400" dirty="0"/>
              <a:t>: Once you’ve confirmed that you’ve reproduced lab7out.txt: </a:t>
            </a:r>
            <a:r>
              <a:rPr lang="en-US" sz="2400" u="sng" dirty="0"/>
              <a:t>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93405" y="1002373"/>
            <a:ext cx="8475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 Lab7, and show the output.  Then, pull up the source code.  When appropriate, the code should make use of the inherited variables and methods.  </a:t>
            </a:r>
          </a:p>
          <a:p>
            <a:endParaRPr lang="en-US" sz="2000" dirty="0"/>
          </a:p>
          <a:p>
            <a:r>
              <a:rPr lang="en-US" sz="2000" u="sng" dirty="0"/>
              <a:t>Each of the following is worth 1 point out of the total 4:</a:t>
            </a:r>
          </a:p>
          <a:p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Constructors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toString</a:t>
            </a:r>
            <a:r>
              <a:rPr lang="en-US" sz="2000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setSide</a:t>
            </a:r>
            <a:r>
              <a:rPr lang="en-US" sz="2000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setSize</a:t>
            </a:r>
            <a:r>
              <a:rPr lang="en-US" sz="2000" dirty="0"/>
              <a:t>() method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lab may also be demonstrated at the beginning of next week’s lab.</a:t>
            </a:r>
          </a:p>
        </p:txBody>
      </p:sp>
    </p:spTree>
    <p:extLst>
      <p:ext uri="{BB962C8B-B14F-4D97-AF65-F5344CB8AC3E}">
        <p14:creationId xmlns:p14="http://schemas.microsoft.com/office/powerpoint/2010/main" val="20821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#7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240" y="2651303"/>
            <a:ext cx="8765119" cy="25237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You will also need to download two files (links are in the assignment instructions):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2060"/>
                </a:solidFill>
              </a:rPr>
              <a:t>Lab7.java</a:t>
            </a:r>
            <a:r>
              <a:rPr lang="en-US" sz="2000" dirty="0">
                <a:solidFill>
                  <a:srgbClr val="002060"/>
                </a:solidFill>
              </a:rPr>
              <a:t>: Client program for a new class (“</a:t>
            </a:r>
            <a:r>
              <a:rPr lang="en-US" sz="2000" dirty="0" err="1">
                <a:solidFill>
                  <a:srgbClr val="002060"/>
                </a:solidFill>
              </a:rPr>
              <a:t>MySquare</a:t>
            </a:r>
            <a:r>
              <a:rPr lang="en-US" sz="2000" dirty="0">
                <a:solidFill>
                  <a:srgbClr val="002060"/>
                </a:solidFill>
              </a:rPr>
              <a:t>”) that you will create using </a:t>
            </a:r>
            <a:r>
              <a:rPr lang="en-US" sz="2000" dirty="0" err="1">
                <a:solidFill>
                  <a:srgbClr val="002060"/>
                </a:solidFill>
              </a:rPr>
              <a:t>MyRectangle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2060"/>
                </a:solidFill>
              </a:rPr>
              <a:t>lab7out.txt</a:t>
            </a:r>
            <a:r>
              <a:rPr lang="en-US" sz="2000" dirty="0">
                <a:solidFill>
                  <a:srgbClr val="002060"/>
                </a:solidFill>
              </a:rPr>
              <a:t>: Sample output of Lab7.java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27240" y="633739"/>
            <a:ext cx="8765119" cy="21852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this lab you will need to access your MyRectangle.java file from Lab #4.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If you do not have this available, you will need to recreate it.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Start with the partially-completed MyRectangle.java linked to the Lab #4 instructions.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3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867553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Objective</a:t>
            </a:r>
            <a:r>
              <a:rPr lang="en-US" sz="2600" dirty="0">
                <a:solidFill>
                  <a:srgbClr val="002060"/>
                </a:solidFill>
              </a:rPr>
              <a:t>: Create a “</a:t>
            </a:r>
            <a:r>
              <a:rPr lang="en-US" sz="2600" dirty="0" err="1">
                <a:solidFill>
                  <a:srgbClr val="002060"/>
                </a:solidFill>
              </a:rPr>
              <a:t>MySquare</a:t>
            </a:r>
            <a:r>
              <a:rPr lang="en-US" sz="2600" dirty="0">
                <a:solidFill>
                  <a:srgbClr val="002060"/>
                </a:solidFill>
              </a:rPr>
              <a:t>” class that both inherits elements from </a:t>
            </a:r>
            <a:r>
              <a:rPr lang="en-US" sz="2600" dirty="0" err="1">
                <a:solidFill>
                  <a:srgbClr val="002060"/>
                </a:solidFill>
              </a:rPr>
              <a:t>MyRectangle</a:t>
            </a:r>
            <a:r>
              <a:rPr lang="en-US" sz="2600" dirty="0">
                <a:solidFill>
                  <a:srgbClr val="002060"/>
                </a:solidFill>
              </a:rPr>
              <a:t> and adds its own methods.</a:t>
            </a:r>
            <a:endParaRPr lang="en-US" sz="2600" u="sng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630" y="1499191"/>
            <a:ext cx="322166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MyRectangle.java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0730" y="1499191"/>
            <a:ext cx="322166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MySquare.java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3243" y="1052623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superclass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2344" y="1052623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954" y="1952199"/>
            <a:ext cx="301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Various variables and methods defined here.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13055" y="2264733"/>
            <a:ext cx="13716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9838" y="1952199"/>
            <a:ext cx="244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Inherits all of these variables and methods.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39838" y="2793930"/>
            <a:ext cx="244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Can only </a:t>
            </a:r>
            <a:r>
              <a:rPr lang="en-US" i="1" dirty="0">
                <a:solidFill>
                  <a:srgbClr val="00B050"/>
                </a:solidFill>
              </a:rPr>
              <a:t>directly</a:t>
            </a:r>
            <a:r>
              <a:rPr lang="en-US" dirty="0">
                <a:solidFill>
                  <a:srgbClr val="00B050"/>
                </a:solidFill>
              </a:rPr>
              <a:t> access instance variables declared as protected or public.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9838" y="4161831"/>
            <a:ext cx="244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New variables and methods can also be defined here.</a:t>
            </a:r>
          </a:p>
        </p:txBody>
      </p:sp>
    </p:spTree>
    <p:extLst>
      <p:ext uri="{BB962C8B-B14F-4D97-AF65-F5344CB8AC3E}">
        <p14:creationId xmlns:p14="http://schemas.microsoft.com/office/powerpoint/2010/main" val="388435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Review: MyRectangle.java (completed)</a:t>
            </a:r>
          </a:p>
        </p:txBody>
      </p:sp>
      <p:pic>
        <p:nvPicPr>
          <p:cNvPr id="3" name="Picture 2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2"/>
          <a:stretch/>
        </p:blipFill>
        <p:spPr>
          <a:xfrm>
            <a:off x="1881324" y="404034"/>
            <a:ext cx="7054368" cy="6400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43740" y="1212111"/>
            <a:ext cx="932725" cy="4253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935" y="1010090"/>
            <a:ext cx="137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Change to protected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6" y="2418619"/>
            <a:ext cx="1637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Keep in mind that the </a:t>
            </a:r>
            <a:r>
              <a:rPr lang="en-US" dirty="0" err="1">
                <a:solidFill>
                  <a:srgbClr val="C00000"/>
                </a:solidFill>
              </a:rPr>
              <a:t>MySquare</a:t>
            </a:r>
            <a:r>
              <a:rPr lang="en-US" dirty="0">
                <a:solidFill>
                  <a:srgbClr val="C00000"/>
                </a:solidFill>
              </a:rPr>
              <a:t> class will inherit all of these variables/ methods.</a:t>
            </a:r>
          </a:p>
        </p:txBody>
      </p:sp>
    </p:spTree>
    <p:extLst>
      <p:ext uri="{BB962C8B-B14F-4D97-AF65-F5344CB8AC3E}">
        <p14:creationId xmlns:p14="http://schemas.microsoft.com/office/powerpoint/2010/main" val="28715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Review: MyRectangle.java</a:t>
            </a:r>
          </a:p>
        </p:txBody>
      </p:sp>
      <p:pic>
        <p:nvPicPr>
          <p:cNvPr id="4" name="Picture 3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9"/>
          <a:stretch/>
        </p:blipFill>
        <p:spPr>
          <a:xfrm>
            <a:off x="554032" y="574158"/>
            <a:ext cx="8066911" cy="42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Creating MySquare.java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Note --&gt; no new instance variables!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825" y="1530023"/>
            <a:ext cx="81941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(2) Create two constructors (the first one is done for you here): 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MySquare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super(); // use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MyRectangle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constructor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that takes no arguments	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MySquare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side) {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hint: you can also use “super” here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      to invoke the 4-parameter 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MyRectangle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constructor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70" y="971023"/>
            <a:ext cx="4937760" cy="399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825" y="588328"/>
            <a:ext cx="720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(1) Create the header line: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567" y="5358814"/>
            <a:ext cx="8250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</a:rPr>
              <a:t>See the sections “Simple example of inheritance” and “Inheritance vs. Composition” in the Handouts section of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108030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Creating MySquare.java</a:t>
            </a:r>
            <a:r>
              <a:rPr lang="en-US" sz="2400" dirty="0"/>
              <a:t>: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9225" y="3156166"/>
            <a:ext cx="720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Output to show on screen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235" y="1813709"/>
            <a:ext cx="5329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add code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225" y="540312"/>
            <a:ext cx="7208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(3) Create a </a:t>
            </a:r>
            <a:r>
              <a:rPr lang="en-US" sz="2400" dirty="0" err="1">
                <a:solidFill>
                  <a:srgbClr val="002060"/>
                </a:solidFill>
              </a:rPr>
              <a:t>toString</a:t>
            </a:r>
            <a:r>
              <a:rPr lang="en-US" sz="2400" dirty="0">
                <a:solidFill>
                  <a:srgbClr val="002060"/>
                </a:solidFill>
              </a:rPr>
              <a:t>() method: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You need to write your own (rather than rely on the inherited version)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2060"/>
                </a:solidFill>
              </a:rPr>
              <a:t>Header 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002060"/>
              </a:solidFill>
            </a:endParaRPr>
          </a:p>
        </p:txBody>
      </p:sp>
      <p:pic>
        <p:nvPicPr>
          <p:cNvPr id="7" name="Picture 6" descr="C:\Users\Karin\Google Drive\CS\CS401\labs\lab7\lab7out.txt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2" r="32093" b="53272"/>
          <a:stretch/>
        </p:blipFill>
        <p:spPr>
          <a:xfrm>
            <a:off x="116175" y="3214071"/>
            <a:ext cx="7954600" cy="2560320"/>
          </a:xfrm>
          <a:prstGeom prst="rect">
            <a:avLst/>
          </a:prstGeom>
          <a:ln>
            <a:noFill/>
          </a:ln>
        </p:spPr>
      </p:pic>
      <p:sp>
        <p:nvSpPr>
          <p:cNvPr id="10" name="Double Bracket 9"/>
          <p:cNvSpPr/>
          <p:nvPr/>
        </p:nvSpPr>
        <p:spPr>
          <a:xfrm>
            <a:off x="1002083" y="3494762"/>
            <a:ext cx="1828800" cy="789139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Creating MySquare.java</a:t>
            </a:r>
            <a:r>
              <a:rPr lang="en-US" sz="2400" dirty="0"/>
              <a:t>: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9225" y="3156166"/>
            <a:ext cx="720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Output to show on screen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825" y="1813709"/>
            <a:ext cx="5329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add code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225" y="540312"/>
            <a:ext cx="7208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(3) Create a </a:t>
            </a:r>
            <a:r>
              <a:rPr lang="en-US" sz="2400" dirty="0" err="1">
                <a:solidFill>
                  <a:srgbClr val="002060"/>
                </a:solidFill>
              </a:rPr>
              <a:t>toString</a:t>
            </a:r>
            <a:r>
              <a:rPr lang="en-US" sz="2400" dirty="0">
                <a:solidFill>
                  <a:srgbClr val="002060"/>
                </a:solidFill>
              </a:rPr>
              <a:t>() method: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You need to write a method specific to </a:t>
            </a:r>
            <a:r>
              <a:rPr lang="en-US" sz="2400" dirty="0" err="1">
                <a:solidFill>
                  <a:srgbClr val="002060"/>
                </a:solidFill>
              </a:rPr>
              <a:t>MySquare</a:t>
            </a:r>
            <a:r>
              <a:rPr lang="en-US" sz="2400" dirty="0">
                <a:solidFill>
                  <a:srgbClr val="002060"/>
                </a:solidFill>
              </a:rPr>
              <a:t> (rather than rely on the inherited version)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2060"/>
                </a:solidFill>
              </a:rPr>
              <a:t>Header 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002060"/>
              </a:solidFill>
            </a:endParaRPr>
          </a:p>
        </p:txBody>
      </p:sp>
      <p:pic>
        <p:nvPicPr>
          <p:cNvPr id="7" name="Picture 6" descr="C:\Users\Karin\Google Drive\CS\CS401\labs\lab7\lab7out.txt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2" r="32093" b="53272"/>
          <a:stretch/>
        </p:blipFill>
        <p:spPr>
          <a:xfrm>
            <a:off x="116175" y="3214071"/>
            <a:ext cx="7954600" cy="2560320"/>
          </a:xfrm>
          <a:prstGeom prst="rect">
            <a:avLst/>
          </a:prstGeom>
          <a:ln>
            <a:noFill/>
          </a:ln>
        </p:spPr>
      </p:pic>
      <p:sp>
        <p:nvSpPr>
          <p:cNvPr id="10" name="Double Bracket 9"/>
          <p:cNvSpPr/>
          <p:nvPr/>
        </p:nvSpPr>
        <p:spPr>
          <a:xfrm>
            <a:off x="1002083" y="3494762"/>
            <a:ext cx="1828800" cy="789139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9743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Creating MySquare.java</a:t>
            </a:r>
            <a:r>
              <a:rPr lang="en-US" sz="2400" dirty="0"/>
              <a:t>:</a:t>
            </a:r>
            <a:endParaRPr lang="en-US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226825" y="1813709"/>
            <a:ext cx="532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225" y="540312"/>
            <a:ext cx="72088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(3) Create a </a:t>
            </a:r>
            <a:r>
              <a:rPr lang="en-US" sz="2400" dirty="0" err="1">
                <a:solidFill>
                  <a:srgbClr val="002060"/>
                </a:solidFill>
              </a:rPr>
              <a:t>setSize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w, 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h) method: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 need to write your own (rather than rely on the inherited version)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If h == w, this can behave like the </a:t>
            </a:r>
            <a:r>
              <a:rPr lang="en-US" sz="2200" dirty="0" err="1">
                <a:solidFill>
                  <a:srgbClr val="002060"/>
                </a:solidFill>
              </a:rPr>
              <a:t>MyRectangle</a:t>
            </a:r>
            <a:r>
              <a:rPr lang="en-US" sz="2200" dirty="0">
                <a:solidFill>
                  <a:srgbClr val="002060"/>
                </a:solidFill>
              </a:rPr>
              <a:t>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Otherwise, print out a message reporting the problem to the user.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225" y="3016187"/>
            <a:ext cx="720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(4) </a:t>
            </a:r>
            <a:r>
              <a:rPr lang="en-US" sz="2400" dirty="0">
                <a:solidFill>
                  <a:srgbClr val="002060"/>
                </a:solidFill>
              </a:rPr>
              <a:t>Create a </a:t>
            </a:r>
            <a:r>
              <a:rPr lang="en-US" sz="2400" dirty="0" err="1">
                <a:solidFill>
                  <a:srgbClr val="002060"/>
                </a:solidFill>
              </a:rPr>
              <a:t>setSide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side) method: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This is a new method (no inherited version).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 can set the side lengths by adjusting the appropriate inherited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218353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</TotalTime>
  <Words>589</Words>
  <Application>Microsoft Office PowerPoint</Application>
  <PresentationFormat>On-screen Show (4:3)</PresentationFormat>
  <Paragraphs>109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217</cp:revision>
  <dcterms:created xsi:type="dcterms:W3CDTF">2013-07-15T20:26:40Z</dcterms:created>
  <dcterms:modified xsi:type="dcterms:W3CDTF">2016-07-11T03:44:11Z</dcterms:modified>
</cp:coreProperties>
</file>