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7" autoAdjust="0"/>
    <p:restoredTop sz="94486" autoAdjust="0"/>
  </p:normalViewPr>
  <p:slideViewPr>
    <p:cSldViewPr snapToGrid="0" showGuides="1">
      <p:cViewPr varScale="1">
        <p:scale>
          <a:sx n="81" d="100"/>
          <a:sy n="81" d="100"/>
        </p:scale>
        <p:origin x="1908" y="90"/>
      </p:cViewPr>
      <p:guideLst>
        <p:guide orient="horz" pos="220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384D-C0A9-48C5-B94B-43CB0E0C0E0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BE0AE-15F9-4BDB-9553-2A7F13FD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M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2/28/20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https://github.com/kc13/CS401MD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82C66-1608-4A0B-97A3-D6148119A6E2}"/>
              </a:ext>
            </a:extLst>
          </p:cNvPr>
          <p:cNvSpPr txBox="1"/>
          <p:nvPr/>
        </p:nvSpPr>
        <p:spPr>
          <a:xfrm>
            <a:off x="-148856" y="1892098"/>
            <a:ext cx="776176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>
                <a:solidFill>
                  <a:srgbClr val="7030A0"/>
                </a:solidFill>
                <a:sym typeface="Wingdings" panose="05000000000000000000" pitchFamily="2" charset="2"/>
              </a:rPr>
              <a:t>Agenda for today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: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- Open time for questions (about Project #5, any other course content…)</a:t>
            </a:r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2858</TotalTime>
  <Words>39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144</cp:revision>
  <dcterms:created xsi:type="dcterms:W3CDTF">2020-01-08T21:39:42Z</dcterms:created>
  <dcterms:modified xsi:type="dcterms:W3CDTF">2020-02-28T05:42:20Z</dcterms:modified>
</cp:coreProperties>
</file>