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476" y="96"/>
      </p:cViewPr>
      <p:guideLst>
        <p:guide orient="horz" pos="22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0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76CF-5E7C-420B-89A3-7189BACB834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4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01M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cs.pitt.edu/~hoffmant/S20-401/labs/lab-01-MarathonTime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s://www.verywellfit.com/what-are-splits-in-running-291165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operators.html" TargetMode="Externa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oracle.com/javase/10/docs/api/java/util/Scanner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intranet.cs.pitt.edu/~hoffmant/HS401/index.php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CS401 Lab 1/24/20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will be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https://github.com/kc13/CS401MD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456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219133" y="680331"/>
            <a:ext cx="813406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u="sng" dirty="0">
                <a:sym typeface="Wingdings" panose="05000000000000000000" pitchFamily="2" charset="2"/>
              </a:rPr>
              <a:t>Link</a:t>
            </a:r>
            <a:r>
              <a:rPr lang="en-US" sz="2400" dirty="0">
                <a:sym typeface="Wingdings" panose="05000000000000000000" pitchFamily="2" charset="2"/>
              </a:rPr>
              <a:t>: See Lab #1, Week #3 on </a:t>
            </a:r>
            <a:r>
              <a:rPr lang="en-US" sz="2400" dirty="0" err="1">
                <a:sym typeface="Wingdings" panose="05000000000000000000" pitchFamily="2" charset="2"/>
              </a:rPr>
              <a:t>Courseweb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400" dirty="0">
                <a:sym typeface="Wingdings" panose="05000000000000000000" pitchFamily="2" charset="2"/>
                <a:hlinkClick r:id="rId2"/>
              </a:rPr>
              <a:t>https://people.cs.pitt.edu/~hoffmant/S20-401/labs/lab-01-MarathonTimes/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729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#1:</a:t>
            </a:r>
          </a:p>
        </p:txBody>
      </p:sp>
      <p:pic>
        <p:nvPicPr>
          <p:cNvPr id="3" name="Picture 2" descr="CS 401 LAB#1 - Mozilla Firefox">
            <a:extLst>
              <a:ext uri="{FF2B5EF4-FFF2-40B4-BE49-F238E27FC236}">
                <a16:creationId xmlns:a16="http://schemas.microsoft.com/office/drawing/2014/main" id="{9D33344A-F8B5-4621-AC6B-6EDB1F095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2" t="10293" r="27439"/>
          <a:stretch/>
        </p:blipFill>
        <p:spPr>
          <a:xfrm>
            <a:off x="136977" y="668190"/>
            <a:ext cx="5486400" cy="39797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464ED0-35D3-4E9B-9883-8E8D5BE963F2}"/>
              </a:ext>
            </a:extLst>
          </p:cNvPr>
          <p:cNvSpPr txBox="1"/>
          <p:nvPr/>
        </p:nvSpPr>
        <p:spPr>
          <a:xfrm>
            <a:off x="5742879" y="668190"/>
            <a:ext cx="30777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idea: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are given some starter code (Lab1.java) that you will need to complete.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program will accept some inputs on the command line.  They will be of the format shown in the example marathon times provided here.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6B1B09-646E-4FDB-A039-948B46628CBB}"/>
              </a:ext>
            </a:extLst>
          </p:cNvPr>
          <p:cNvCxnSpPr>
            <a:cxnSpLocks/>
          </p:cNvCxnSpPr>
          <p:nvPr/>
        </p:nvCxnSpPr>
        <p:spPr>
          <a:xfrm flipV="1">
            <a:off x="992458" y="4544122"/>
            <a:ext cx="171729" cy="5185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2F64DF-883B-4742-8926-C333CF1E7FEE}"/>
              </a:ext>
            </a:extLst>
          </p:cNvPr>
          <p:cNvCxnSpPr/>
          <p:nvPr/>
        </p:nvCxnSpPr>
        <p:spPr>
          <a:xfrm>
            <a:off x="1471961" y="4555273"/>
            <a:ext cx="139706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37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64ED0-35D3-4E9B-9883-8E8D5BE963F2}"/>
              </a:ext>
            </a:extLst>
          </p:cNvPr>
          <p:cNvSpPr txBox="1"/>
          <p:nvPr/>
        </p:nvSpPr>
        <p:spPr>
          <a:xfrm>
            <a:off x="367991" y="4125068"/>
            <a:ext cx="7672038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2060"/>
                </a:solidFill>
              </a:rPr>
              <a:t>Expected program behavior</a:t>
            </a:r>
            <a:r>
              <a:rPr lang="en-US" dirty="0">
                <a:solidFill>
                  <a:srgbClr val="002060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Enter time in the format &lt;hours&gt; &lt;minutes&gt; &lt;seconds&gt;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u="sng" dirty="0"/>
              <a:t>Output</a:t>
            </a:r>
            <a:r>
              <a:rPr lang="en-US" sz="1700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First message reports the average miles per hour (given that a marathon is 26.21875 miles long)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Second message reports the average number of minutes to complete each mile (also known as the average “mile split”, see </a:t>
            </a:r>
            <a:r>
              <a:rPr lang="en-US" sz="1700" dirty="0">
                <a:hlinkClick r:id="rId2"/>
              </a:rPr>
              <a:t>https://www.verywellfit.com/what-are-splits-in-running-2911656</a:t>
            </a:r>
            <a:r>
              <a:rPr lang="en-US" sz="1700" dirty="0"/>
              <a:t>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CS 401 LAB#1 - Mozilla Firefox">
            <a:extLst>
              <a:ext uri="{FF2B5EF4-FFF2-40B4-BE49-F238E27FC236}">
                <a16:creationId xmlns:a16="http://schemas.microsoft.com/office/drawing/2014/main" id="{30FF5783-3653-4745-81A7-DAA00C55B2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" t="51537" r="24512"/>
          <a:stretch/>
        </p:blipFill>
        <p:spPr>
          <a:xfrm>
            <a:off x="195894" y="545522"/>
            <a:ext cx="8778240" cy="34195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005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#1: Starter code</a:t>
            </a:r>
          </a:p>
        </p:txBody>
      </p:sp>
      <p:pic>
        <p:nvPicPr>
          <p:cNvPr id="3" name="Picture 2" descr="Mozilla Firefox">
            <a:extLst>
              <a:ext uri="{FF2B5EF4-FFF2-40B4-BE49-F238E27FC236}">
                <a16:creationId xmlns:a16="http://schemas.microsoft.com/office/drawing/2014/main" id="{CB33BA6C-2C07-4240-8FDF-907D7E2E1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3" r="33049" b="28741"/>
          <a:stretch/>
        </p:blipFill>
        <p:spPr>
          <a:xfrm>
            <a:off x="223025" y="523220"/>
            <a:ext cx="8321040" cy="41680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133128-AE6D-49F0-BD7B-3FF6A66C27C4}"/>
              </a:ext>
            </a:extLst>
          </p:cNvPr>
          <p:cNvSpPr txBox="1"/>
          <p:nvPr/>
        </p:nvSpPr>
        <p:spPr>
          <a:xfrm>
            <a:off x="5774835" y="523220"/>
            <a:ext cx="281866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Top section: Initializes constant for marathon length and Scanner to read input; declares doubles to represent average MPH, minutes/mile, seconds/mile, presents user prompt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A145E8-2CB5-4778-AF04-E5C01F4D1907}"/>
              </a:ext>
            </a:extLst>
          </p:cNvPr>
          <p:cNvSpPr txBox="1"/>
          <p:nvPr/>
        </p:nvSpPr>
        <p:spPr>
          <a:xfrm>
            <a:off x="373927" y="4946537"/>
            <a:ext cx="564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Bottom section: Prints values that you will place into the three doubles.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9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#1: Remaining tasks</a:t>
            </a:r>
          </a:p>
        </p:txBody>
      </p:sp>
      <p:pic>
        <p:nvPicPr>
          <p:cNvPr id="3" name="Picture 2" descr="Mozilla Firefox">
            <a:extLst>
              <a:ext uri="{FF2B5EF4-FFF2-40B4-BE49-F238E27FC236}">
                <a16:creationId xmlns:a16="http://schemas.microsoft.com/office/drawing/2014/main" id="{CB33BA6C-2C07-4240-8FDF-907D7E2E1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3" r="33049" b="28741"/>
          <a:stretch/>
        </p:blipFill>
        <p:spPr>
          <a:xfrm>
            <a:off x="223025" y="523220"/>
            <a:ext cx="8321040" cy="416809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45001F-74FF-431A-B505-656B71C42CDE}"/>
              </a:ext>
            </a:extLst>
          </p:cNvPr>
          <p:cNvCxnSpPr/>
          <p:nvPr/>
        </p:nvCxnSpPr>
        <p:spPr>
          <a:xfrm flipH="1">
            <a:off x="7036419" y="3289610"/>
            <a:ext cx="109728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C4D38D-4537-4403-A16C-7504340524AD}"/>
              </a:ext>
            </a:extLst>
          </p:cNvPr>
          <p:cNvSpPr txBox="1"/>
          <p:nvPr/>
        </p:nvSpPr>
        <p:spPr>
          <a:xfrm>
            <a:off x="373927" y="4946537"/>
            <a:ext cx="621644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700" dirty="0"/>
              <a:t>Use Scanner methods to read in the three input numbers.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Do some arithmetic.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Make sure to edit the file in the designated location only.</a:t>
            </a:r>
          </a:p>
        </p:txBody>
      </p:sp>
    </p:spTree>
    <p:extLst>
      <p:ext uri="{BB962C8B-B14F-4D97-AF65-F5344CB8AC3E}">
        <p14:creationId xmlns:p14="http://schemas.microsoft.com/office/powerpoint/2010/main" val="278749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#1: Remaining tasks</a:t>
            </a:r>
          </a:p>
        </p:txBody>
      </p:sp>
      <p:pic>
        <p:nvPicPr>
          <p:cNvPr id="3" name="Picture 2" descr="Mozilla Firefox">
            <a:extLst>
              <a:ext uri="{FF2B5EF4-FFF2-40B4-BE49-F238E27FC236}">
                <a16:creationId xmlns:a16="http://schemas.microsoft.com/office/drawing/2014/main" id="{CB33BA6C-2C07-4240-8FDF-907D7E2E1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3" r="33049" b="28741"/>
          <a:stretch/>
        </p:blipFill>
        <p:spPr>
          <a:xfrm>
            <a:off x="223025" y="523220"/>
            <a:ext cx="8321040" cy="416809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45001F-74FF-431A-B505-656B71C42CDE}"/>
              </a:ext>
            </a:extLst>
          </p:cNvPr>
          <p:cNvCxnSpPr/>
          <p:nvPr/>
        </p:nvCxnSpPr>
        <p:spPr>
          <a:xfrm flipH="1">
            <a:off x="7036419" y="3289610"/>
            <a:ext cx="109728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C4D38D-4537-4403-A16C-7504340524AD}"/>
              </a:ext>
            </a:extLst>
          </p:cNvPr>
          <p:cNvSpPr txBox="1"/>
          <p:nvPr/>
        </p:nvSpPr>
        <p:spPr>
          <a:xfrm>
            <a:off x="385077" y="5002293"/>
            <a:ext cx="71977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u="sng" dirty="0"/>
              <a:t>Relevant Java documentation:</a:t>
            </a:r>
          </a:p>
          <a:p>
            <a:r>
              <a:rPr lang="en-US" sz="1700" u="sng" dirty="0">
                <a:hlinkClick r:id="rId3"/>
              </a:rPr>
              <a:t>https://docs.oracle.com/javase/tutorial/java/nutsandbolts/operators.html</a:t>
            </a:r>
            <a:endParaRPr lang="en-US" sz="1700" u="sng" dirty="0"/>
          </a:p>
          <a:p>
            <a:r>
              <a:rPr lang="en-US" sz="1700" u="sng" dirty="0">
                <a:hlinkClick r:id="rId4"/>
              </a:rPr>
              <a:t>https://docs.oracle.com/javase/10/docs/api/java/util/Scanner.html</a:t>
            </a:r>
            <a:endParaRPr lang="en-US" sz="1700" u="sng" dirty="0"/>
          </a:p>
          <a:p>
            <a:r>
              <a:rPr lang="en-US" sz="1700" dirty="0"/>
              <a:t>You might also want to review class material on casting.</a:t>
            </a:r>
          </a:p>
        </p:txBody>
      </p:sp>
    </p:spTree>
    <p:extLst>
      <p:ext uri="{BB962C8B-B14F-4D97-AF65-F5344CB8AC3E}">
        <p14:creationId xmlns:p14="http://schemas.microsoft.com/office/powerpoint/2010/main" val="407302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Submission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5BFF8B-29EF-44EC-AA1B-BB7B11F57BA9}"/>
              </a:ext>
            </a:extLst>
          </p:cNvPr>
          <p:cNvSpPr/>
          <p:nvPr/>
        </p:nvSpPr>
        <p:spPr>
          <a:xfrm>
            <a:off x="167267" y="819835"/>
            <a:ext cx="56425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http://intranet.cs.pitt.edu/~hoffmant/HS401/index.php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Click on ‘lab-01’.</a:t>
            </a:r>
          </a:p>
        </p:txBody>
      </p:sp>
    </p:spTree>
    <p:extLst>
      <p:ext uri="{BB962C8B-B14F-4D97-AF65-F5344CB8AC3E}">
        <p14:creationId xmlns:p14="http://schemas.microsoft.com/office/powerpoint/2010/main" val="34263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</TotalTime>
  <Words>352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40</cp:revision>
  <dcterms:created xsi:type="dcterms:W3CDTF">2020-01-08T21:39:42Z</dcterms:created>
  <dcterms:modified xsi:type="dcterms:W3CDTF">2020-01-24T05:46:50Z</dcterms:modified>
</cp:coreProperties>
</file>