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476" y="96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offmanT@pitt.edu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jd73@pitt.edu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pitt.edu/~hoffmant/S20-401/labs/lab-0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people.cs.pitt.edu/~hoffmant/S20-401/labs/lab-00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download/help/path.x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1/10/20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the four policy PDFs (no modification needed for the policy files)</a:t>
            </a:r>
          </a:p>
        </p:txBody>
      </p:sp>
      <p:pic>
        <p:nvPicPr>
          <p:cNvPr id="11" name="Picture 10" descr="Professor Hoffman's CS 401 - Mozilla Firefox">
            <a:extLst>
              <a:ext uri="{FF2B5EF4-FFF2-40B4-BE49-F238E27FC236}">
                <a16:creationId xmlns:a16="http://schemas.microsoft.com/office/drawing/2014/main" id="{D5C6404A-6851-4BBD-89EA-C9A5F707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/>
          <a:stretch/>
        </p:blipFill>
        <p:spPr>
          <a:xfrm>
            <a:off x="271612" y="954107"/>
            <a:ext cx="5577840" cy="3544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D2C79-846C-4DD2-83C1-4AD3F8B0F956}"/>
              </a:ext>
            </a:extLst>
          </p:cNvPr>
          <p:cNvSpPr txBox="1"/>
          <p:nvPr/>
        </p:nvSpPr>
        <p:spPr>
          <a:xfrm>
            <a:off x="121708" y="4575527"/>
            <a:ext cx="6407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can’t login, then send an email to both </a:t>
            </a:r>
            <a:r>
              <a:rPr lang="en-US" dirty="0">
                <a:hlinkClick r:id="rId3"/>
              </a:rPr>
              <a:t>HoffmanT@pitt.edu</a:t>
            </a:r>
            <a:r>
              <a:rPr lang="en-US" dirty="0"/>
              <a:t>  and </a:t>
            </a:r>
            <a:r>
              <a:rPr lang="en-US" dirty="0">
                <a:hlinkClick r:id="rId4"/>
              </a:rPr>
              <a:t>mjd73@pitt.edu</a:t>
            </a:r>
            <a:r>
              <a:rPr lang="en-US" dirty="0"/>
              <a:t> with a subject line with this format: </a:t>
            </a:r>
          </a:p>
          <a:p>
            <a:r>
              <a:rPr lang="en-US" dirty="0"/>
              <a:t>SUBJ: 401 &lt;</a:t>
            </a:r>
            <a:r>
              <a:rPr lang="en-US" dirty="0" err="1"/>
              <a:t>pitt</a:t>
            </a:r>
            <a:r>
              <a:rPr lang="en-US" dirty="0"/>
              <a:t>-username&gt; HANDIN WON’T LET ME LOGIN</a:t>
            </a:r>
          </a:p>
          <a:p>
            <a:endParaRPr lang="en-US" dirty="0"/>
          </a:p>
          <a:p>
            <a:r>
              <a:rPr lang="en-US" dirty="0"/>
              <a:t>Send this from your Pitt address.  In the body of the email, include your full name, Pitt username, and PeopleSoft number.</a:t>
            </a:r>
          </a:p>
        </p:txBody>
      </p:sp>
    </p:spTree>
    <p:extLst>
      <p:ext uri="{BB962C8B-B14F-4D97-AF65-F5344CB8AC3E}">
        <p14:creationId xmlns:p14="http://schemas.microsoft.com/office/powerpoint/2010/main" val="22119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the four policy PDFs (no modification needed for the policy files)</a:t>
            </a:r>
          </a:p>
        </p:txBody>
      </p:sp>
      <p:pic>
        <p:nvPicPr>
          <p:cNvPr id="6" name="Picture 5" descr="Professor Hoffman's CS 401 - Mozilla Firefox">
            <a:extLst>
              <a:ext uri="{FF2B5EF4-FFF2-40B4-BE49-F238E27FC236}">
                <a16:creationId xmlns:a16="http://schemas.microsoft.com/office/drawing/2014/main" id="{8DF84075-24A0-4F43-B5EB-B5D4044C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6" y="629836"/>
            <a:ext cx="5587389" cy="35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6F5395-736A-4292-93DD-50BE72B166CE}"/>
              </a:ext>
            </a:extLst>
          </p:cNvPr>
          <p:cNvSpPr txBox="1"/>
          <p:nvPr/>
        </p:nvSpPr>
        <p:spPr>
          <a:xfrm>
            <a:off x="121708" y="4575527"/>
            <a:ext cx="6407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lab-00</a:t>
            </a:r>
          </a:p>
          <a:p>
            <a:r>
              <a:rPr lang="en-US" dirty="0"/>
              <a:t>Click “click me” in the blue box that will show up in the top right</a:t>
            </a:r>
          </a:p>
          <a:p>
            <a:r>
              <a:rPr lang="en-US" dirty="0"/>
              <a:t>Browse for and upload the four pdf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3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Basic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ym typeface="Wingdings" panose="05000000000000000000" pitchFamily="2" charset="2"/>
              </a:rPr>
              <a:t>TA</a:t>
            </a:r>
            <a:r>
              <a:rPr lang="en-US" sz="2400" dirty="0">
                <a:sym typeface="Wingdings" panose="05000000000000000000" pitchFamily="2" charset="2"/>
              </a:rPr>
              <a:t>: Karin Cox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Emai</a:t>
            </a:r>
            <a:r>
              <a:rPr lang="en-US" sz="2400" dirty="0">
                <a:sym typeface="Wingdings" panose="05000000000000000000" pitchFamily="2" charset="2"/>
              </a:rPr>
              <a:t>l: kmc51@pitt.edu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Office</a:t>
            </a:r>
            <a:r>
              <a:rPr lang="en-US" sz="2400" dirty="0">
                <a:sym typeface="Wingdings" panose="05000000000000000000" pitchFamily="2" charset="2"/>
              </a:rPr>
              <a:t>: 6150 </a:t>
            </a:r>
            <a:r>
              <a:rPr lang="en-US" sz="2400" dirty="0" err="1">
                <a:sym typeface="Wingdings" panose="05000000000000000000" pitchFamily="2" charset="2"/>
              </a:rPr>
              <a:t>Sennott</a:t>
            </a:r>
            <a:r>
              <a:rPr lang="en-US" sz="2400" dirty="0">
                <a:sym typeface="Wingdings" panose="05000000000000000000" pitchFamily="2" charset="2"/>
              </a:rPr>
              <a:t> Square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Office hours</a:t>
            </a:r>
            <a:r>
              <a:rPr lang="en-US" sz="2400" dirty="0">
                <a:sym typeface="Wingdings" panose="05000000000000000000" pitchFamily="2" charset="2"/>
              </a:rPr>
              <a:t>: T 5:30-6:30 pm; F 2:00-4:00 pm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Slides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  <a:hlinkClick r:id="rId2"/>
              </a:rPr>
              <a:t>https://github.com/kc13/CS401MD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Optional to access; URL for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site will always be on the first slide (MD = the instructor’s initials)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2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lab #0: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All of the relevant instructions and links are here: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F6031-DEB2-42B6-826D-AABF9E1F97BD}"/>
              </a:ext>
            </a:extLst>
          </p:cNvPr>
          <p:cNvSpPr/>
          <p:nvPr/>
        </p:nvSpPr>
        <p:spPr>
          <a:xfrm>
            <a:off x="423747" y="1164299"/>
            <a:ext cx="616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https://people.cs.pitt.edu/~hoffmant/S20-401/labs/lab-00/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EDA31-5141-4333-B9AD-568DB481CF77}"/>
              </a:ext>
            </a:extLst>
          </p:cNvPr>
          <p:cNvSpPr txBox="1"/>
          <p:nvPr/>
        </p:nvSpPr>
        <p:spPr>
          <a:xfrm>
            <a:off x="546410" y="1840059"/>
            <a:ext cx="7426712" cy="38164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Note some of the links may only work if you are working on campus or are using the Pitt VPN.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General goals: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Make sure you can compile and execute Java programs </a:t>
            </a:r>
            <a:r>
              <a:rPr lang="en-US" sz="2200" u="sng" dirty="0">
                <a:sym typeface="Wingdings" panose="05000000000000000000" pitchFamily="2" charset="2"/>
              </a:rPr>
              <a:t>on the command line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Review and agree to some policy documents.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881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lab #0: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All of the relevant instructions and links are here: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F6031-DEB2-42B6-826D-AABF9E1F97BD}"/>
              </a:ext>
            </a:extLst>
          </p:cNvPr>
          <p:cNvSpPr/>
          <p:nvPr/>
        </p:nvSpPr>
        <p:spPr>
          <a:xfrm>
            <a:off x="423747" y="1164299"/>
            <a:ext cx="616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https://people.cs.pitt.edu/~hoffmant/S20-401/labs/lab-00/</a:t>
            </a:r>
            <a:endParaRPr lang="en-US" dirty="0"/>
          </a:p>
        </p:txBody>
      </p:sp>
      <p:pic>
        <p:nvPicPr>
          <p:cNvPr id="7" name="Picture 6" descr="2020 SPRING CS-401 CS LAB #0 - Mozilla Firefox">
            <a:extLst>
              <a:ext uri="{FF2B5EF4-FFF2-40B4-BE49-F238E27FC236}">
                <a16:creationId xmlns:a16="http://schemas.microsoft.com/office/drawing/2014/main" id="{E5911A2E-0594-48BB-8078-F10D2E8BA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b="25366"/>
          <a:stretch/>
        </p:blipFill>
        <p:spPr>
          <a:xfrm>
            <a:off x="423747" y="1625964"/>
            <a:ext cx="7863840" cy="2939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85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Courseware link: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EDA31-5141-4333-B9AD-568DB481CF77}"/>
              </a:ext>
            </a:extLst>
          </p:cNvPr>
          <p:cNvSpPr txBox="1"/>
          <p:nvPr/>
        </p:nvSpPr>
        <p:spPr>
          <a:xfrm>
            <a:off x="4880344" y="702526"/>
            <a:ext cx="3717246" cy="53553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u="sng" dirty="0">
                <a:sym typeface="Wingdings" panose="05000000000000000000" pitchFamily="2" charset="2"/>
              </a:rPr>
              <a:t>Includes installation files for:</a:t>
            </a:r>
          </a:p>
          <a:p>
            <a:pPr lvl="1"/>
            <a:endParaRPr lang="en-US" u="sng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Various text editors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Java Development Kit (JDK); see also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https://www.oracle.com/technetwork/java/javase/downloads/jdk13-downloads-5672538.html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Pulse VPN client (for accessing resources off campus) and Symantec Endpoint Protection (prerequisite for installing Pulse)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icture 7" descr="Index of /~hoffmant/courseware - Mozilla Firefox">
            <a:extLst>
              <a:ext uri="{FF2B5EF4-FFF2-40B4-BE49-F238E27FC236}">
                <a16:creationId xmlns:a16="http://schemas.microsoft.com/office/drawing/2014/main" id="{82039F15-C562-456C-8A8B-EF4741E7D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r="57091" b="41790"/>
          <a:stretch/>
        </p:blipFill>
        <p:spPr>
          <a:xfrm>
            <a:off x="144966" y="702526"/>
            <a:ext cx="4572000" cy="3088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37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Java: Setting up the Path system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EDA31-5141-4333-B9AD-568DB481CF77}"/>
              </a:ext>
            </a:extLst>
          </p:cNvPr>
          <p:cNvSpPr txBox="1"/>
          <p:nvPr/>
        </p:nvSpPr>
        <p:spPr>
          <a:xfrm>
            <a:off x="152226" y="952066"/>
            <a:ext cx="7981840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To run Java commands on the command line, the system needs to know where to search for them.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Some systems (especially Windows) may not set this up by default; you may need to do it yourself (as a test: try typing ‘java’ or ‘</a:t>
            </a:r>
            <a:r>
              <a:rPr lang="en-US" sz="2400" dirty="0" err="1">
                <a:sym typeface="Wingdings" panose="05000000000000000000" pitchFamily="2" charset="2"/>
              </a:rPr>
              <a:t>javac</a:t>
            </a:r>
            <a:r>
              <a:rPr lang="en-US" sz="2400" dirty="0">
                <a:sym typeface="Wingdings" panose="05000000000000000000" pitchFamily="2" charset="2"/>
              </a:rPr>
              <a:t>’ on the command line, and see if the command is recognized).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If you need to set up the path, here’s one reference:</a:t>
            </a:r>
          </a:p>
          <a:p>
            <a:pPr lvl="2"/>
            <a:r>
              <a:rPr lang="en-US" sz="2400" dirty="0">
                <a:sym typeface="Wingdings" panose="05000000000000000000" pitchFamily="2" charset="2"/>
                <a:hlinkClick r:id="rId2"/>
              </a:rPr>
              <a:t>https://www.java.com/en/download/help/path.xml</a:t>
            </a: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97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Compile and execute the provided Hello.java program</a:t>
            </a:r>
          </a:p>
        </p:txBody>
      </p:sp>
      <p:pic>
        <p:nvPicPr>
          <p:cNvPr id="3" name="Picture 2" descr="Mozilla Firefox">
            <a:extLst>
              <a:ext uri="{FF2B5EF4-FFF2-40B4-BE49-F238E27FC236}">
                <a16:creationId xmlns:a16="http://schemas.microsoft.com/office/drawing/2014/main" id="{BEBCEC01-FB4A-46A5-ADAA-99D46A8E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r="50000" b="58661"/>
          <a:stretch/>
        </p:blipFill>
        <p:spPr>
          <a:xfrm>
            <a:off x="241982" y="645657"/>
            <a:ext cx="6492240" cy="25493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0A12B7-BCB3-4776-B7E0-A4CEF3DC9504}"/>
              </a:ext>
            </a:extLst>
          </p:cNvPr>
          <p:cNvCxnSpPr/>
          <p:nvPr/>
        </p:nvCxnSpPr>
        <p:spPr>
          <a:xfrm flipH="1">
            <a:off x="6026486" y="2810108"/>
            <a:ext cx="2107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Karin\Desktop\Hello.java - Notepad++">
            <a:extLst>
              <a:ext uri="{FF2B5EF4-FFF2-40B4-BE49-F238E27FC236}">
                <a16:creationId xmlns:a16="http://schemas.microsoft.com/office/drawing/2014/main" id="{5E2D0CF3-34FC-4FFD-B51D-F3F35C843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18624" r="3015" b="8298"/>
          <a:stretch/>
        </p:blipFill>
        <p:spPr>
          <a:xfrm>
            <a:off x="241982" y="3339790"/>
            <a:ext cx="6766560" cy="34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Compile and execute the provided Hello.java program</a:t>
            </a:r>
          </a:p>
        </p:txBody>
      </p:sp>
      <p:pic>
        <p:nvPicPr>
          <p:cNvPr id="8" name="Picture 7" descr="Command Prompt">
            <a:extLst>
              <a:ext uri="{FF2B5EF4-FFF2-40B4-BE49-F238E27FC236}">
                <a16:creationId xmlns:a16="http://schemas.microsoft.com/office/drawing/2014/main" id="{8D16FDFD-D0FB-4568-8B8D-05D47936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802774"/>
            <a:ext cx="7315200" cy="370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6CAE9-CE00-4B53-8899-83D5DAADF0A7}"/>
              </a:ext>
            </a:extLst>
          </p:cNvPr>
          <p:cNvSpPr txBox="1"/>
          <p:nvPr/>
        </p:nvSpPr>
        <p:spPr>
          <a:xfrm>
            <a:off x="409433" y="465358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you are not being asked to submit this file, but it would be a very good idea to confirm that you can edit/compile/execute the file </a:t>
            </a:r>
            <a:r>
              <a:rPr lang="en-US" b="1" dirty="0"/>
              <a:t>on the command 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87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Download and review the four policy documents</a:t>
            </a:r>
          </a:p>
        </p:txBody>
      </p:sp>
      <p:pic>
        <p:nvPicPr>
          <p:cNvPr id="5" name="Picture 4" descr="2020 SPRING CS-401 CS LAB #0 - Mozilla Firefox">
            <a:extLst>
              <a:ext uri="{FF2B5EF4-FFF2-40B4-BE49-F238E27FC236}">
                <a16:creationId xmlns:a16="http://schemas.microsoft.com/office/drawing/2014/main" id="{0488EA90-049C-44E9-A737-5F815994E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4434" b="25366"/>
          <a:stretch/>
        </p:blipFill>
        <p:spPr>
          <a:xfrm>
            <a:off x="102591" y="878833"/>
            <a:ext cx="8651116" cy="3384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E6BE8-7B2E-4F21-8CDA-BF6F30E4CDC3}"/>
              </a:ext>
            </a:extLst>
          </p:cNvPr>
          <p:cNvSpPr/>
          <p:nvPr/>
        </p:nvSpPr>
        <p:spPr>
          <a:xfrm>
            <a:off x="568712" y="3491219"/>
            <a:ext cx="1338147" cy="5232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542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21</cp:revision>
  <dcterms:created xsi:type="dcterms:W3CDTF">2020-01-08T21:39:42Z</dcterms:created>
  <dcterms:modified xsi:type="dcterms:W3CDTF">2020-01-10T05:38:58Z</dcterms:modified>
</cp:coreProperties>
</file>