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94486" autoAdjust="0"/>
  </p:normalViewPr>
  <p:slideViewPr>
    <p:cSldViewPr snapToGrid="0" showGuides="1">
      <p:cViewPr varScale="1">
        <p:scale>
          <a:sx n="81" d="100"/>
          <a:sy n="81" d="100"/>
        </p:scale>
        <p:origin x="1908" y="90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(abstract_data_type)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2/28/20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Trace of mystery2() method from Project #5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Open time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93FA88-F75E-4831-99AD-0BE65123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498764" y="1448789"/>
            <a:ext cx="5219280" cy="1318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270843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Anticipating the outcome:</a:t>
            </a:r>
          </a:p>
          <a:p>
            <a:r>
              <a:rPr lang="en-US" sz="2400" dirty="0"/>
              <a:t>-This will print out </a:t>
            </a:r>
            <a:r>
              <a:rPr lang="en-US" sz="2400" i="1" dirty="0"/>
              <a:t>23</a:t>
            </a:r>
            <a:r>
              <a:rPr lang="en-US" sz="2400" dirty="0"/>
              <a:t>.</a:t>
            </a:r>
          </a:p>
          <a:p>
            <a:r>
              <a:rPr lang="en-US" sz="2400" dirty="0"/>
              <a:t>-It is taking the sum of the digits in the number.</a:t>
            </a:r>
          </a:p>
          <a:p>
            <a:r>
              <a:rPr lang="en-US" sz="2400" dirty="0"/>
              <a:t>-</a:t>
            </a:r>
            <a:r>
              <a:rPr lang="en-US" sz="2400" u="sng" dirty="0"/>
              <a:t>More importantly</a:t>
            </a:r>
            <a:r>
              <a:rPr lang="en-US" sz="2400" dirty="0"/>
              <a:t>: How does this happen?  How can we trace through this code, or any recursive code, to anticipate this outcome?</a:t>
            </a:r>
          </a:p>
          <a:p>
            <a:endParaRPr lang="en-US" sz="2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4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320087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200" u="sng" dirty="0"/>
              <a:t>General pointers:</a:t>
            </a:r>
          </a:p>
          <a:p>
            <a:r>
              <a:rPr lang="en-US" sz="2000" dirty="0"/>
              <a:t>--It helps to draw out the individual method calls as a stack (illustrated later), and keep track of the parameter values (here, just </a:t>
            </a:r>
            <a:r>
              <a:rPr lang="en-US" sz="2000" i="1" dirty="0"/>
              <a:t>n</a:t>
            </a:r>
            <a:r>
              <a:rPr lang="en-US" sz="2000" dirty="0"/>
              <a:t>) for each layer of the stack</a:t>
            </a:r>
          </a:p>
          <a:p>
            <a:r>
              <a:rPr lang="en-US" sz="2000" dirty="0"/>
              <a:t>--Convention is to draw the stack growing upwards.  When individual method calls return, the call is popped off the top of the stack (for more background, see </a:t>
            </a:r>
            <a:r>
              <a:rPr lang="en-US" sz="2000" dirty="0">
                <a:hlinkClick r:id="rId3"/>
              </a:rPr>
              <a:t>https://en.wikipedia.org/wiki/Stack_(abstract_data_type)</a:t>
            </a:r>
            <a:r>
              <a:rPr lang="en-US" sz="2000" dirty="0"/>
              <a:t>)</a:t>
            </a:r>
          </a:p>
          <a:p>
            <a:r>
              <a:rPr lang="en-US" sz="2000" dirty="0"/>
              <a:t>--Remember that for statements involving the </a:t>
            </a:r>
            <a:r>
              <a:rPr lang="en-US" sz="2000" i="1" dirty="0"/>
              <a:t>return</a:t>
            </a:r>
            <a:r>
              <a:rPr lang="en-US" sz="2000" dirty="0"/>
              <a:t> keyword, any method calls on the right hand side must be processed first.</a:t>
            </a:r>
          </a:p>
          <a:p>
            <a:endParaRPr lang="en-US" sz="2000" u="sng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FB2519-FF4E-4D4A-B07F-A108AF6E8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498764" y="1448789"/>
            <a:ext cx="5219280" cy="13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104644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200" u="sng" dirty="0"/>
              <a:t>Tracing:</a:t>
            </a:r>
          </a:p>
          <a:p>
            <a:r>
              <a:rPr lang="en-US" sz="2000" dirty="0"/>
              <a:t>--On the board: illustration of calling mystery2 with a smaller number (789, expected to return 24)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094520-9D29-439B-B947-D648DFDD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543067" y="1484415"/>
            <a:ext cx="5219280" cy="13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7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Image of trace on whiteboard (will be posted later):</a:t>
            </a:r>
          </a:p>
        </p:txBody>
      </p:sp>
    </p:spTree>
    <p:extLst>
      <p:ext uri="{BB962C8B-B14F-4D97-AF65-F5344CB8AC3E}">
        <p14:creationId xmlns:p14="http://schemas.microsoft.com/office/powerpoint/2010/main" val="7269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252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155</cp:revision>
  <dcterms:created xsi:type="dcterms:W3CDTF">2020-01-08T21:39:42Z</dcterms:created>
  <dcterms:modified xsi:type="dcterms:W3CDTF">2020-02-28T08:05:23Z</dcterms:modified>
</cp:coreProperties>
</file>