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304" r:id="rId3"/>
    <p:sldId id="283" r:id="rId4"/>
    <p:sldId id="28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00FE"/>
    <a:srgbClr val="0000CC"/>
    <a:srgbClr val="314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93592" autoAdjust="0"/>
  </p:normalViewPr>
  <p:slideViewPr>
    <p:cSldViewPr snapToGrid="0" showGuides="1">
      <p:cViewPr varScale="1">
        <p:scale>
          <a:sx n="80" d="100"/>
          <a:sy n="80" d="100"/>
        </p:scale>
        <p:origin x="1650" y="96"/>
      </p:cViewPr>
      <p:guideLst>
        <p:guide orient="horz" pos="648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C7ED3-6993-4347-B443-83F433321F8D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80A88-345B-45F5-AF9C-21D47CCF5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80A88-345B-45F5-AF9C-21D47CCF5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7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0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9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0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0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42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76CF-5E7C-420B-89A3-7189BACB8345}" type="datetimeFigureOut">
              <a:rPr lang="en-US" smtClean="0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DAD6F-56F8-4A9C-9A17-FB6D18A5D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01P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67A37A-C488-40D7-A088-6774405888BB}"/>
              </a:ext>
            </a:extLst>
          </p:cNvPr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CS401 Lab 2/24/20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31DCA-4690-4B93-9419-BA902293A61A}"/>
              </a:ext>
            </a:extLst>
          </p:cNvPr>
          <p:cNvSpPr txBox="1"/>
          <p:nvPr/>
        </p:nvSpPr>
        <p:spPr>
          <a:xfrm>
            <a:off x="-148856" y="702634"/>
            <a:ext cx="8943940" cy="452431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will be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https://github.com/kc13/CS401PF</a:t>
            </a:r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u="sng" dirty="0"/>
              <a:t>Agenda for today</a:t>
            </a:r>
            <a:r>
              <a:rPr lang="en-US" sz="2400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00CC"/>
                </a:solidFill>
              </a:rPr>
              <a:t>Please sign in sometime before you leave lab!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What is expected for demos of Lab #6  / Partial credit breakdown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Demos of Lab #6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0B050"/>
                </a:solidFill>
              </a:rPr>
              <a:t>Status of next lab assignment – waiting on info from the instructor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  <a:p>
            <a:pPr lvl="1"/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159456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3A5ECB-E744-4E66-9FD2-DE45EE5A1ECD}"/>
              </a:ext>
            </a:extLst>
          </p:cNvPr>
          <p:cNvSpPr txBox="1"/>
          <p:nvPr/>
        </p:nvSpPr>
        <p:spPr>
          <a:xfrm>
            <a:off x="0" y="103001"/>
            <a:ext cx="8915400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50719-190F-42D9-B760-C9DB929EEEE5}"/>
              </a:ext>
            </a:extLst>
          </p:cNvPr>
          <p:cNvSpPr txBox="1"/>
          <p:nvPr/>
        </p:nvSpPr>
        <p:spPr>
          <a:xfrm>
            <a:off x="289117" y="884901"/>
            <a:ext cx="8565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There are four videos, linked to the syllabus, that describe how to create the “Bike Store App”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</a:rPr>
              <a:t>All you need to do is reproduce this program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CC"/>
                </a:solidFill>
              </a:rPr>
              <a:t>There are a few things that are added just for the sake of illustration (“Engine” class, and “whatever” method).  Don’t worry about recreating </a:t>
            </a:r>
            <a:r>
              <a:rPr lang="en-US" sz="2000" dirty="0" err="1">
                <a:solidFill>
                  <a:srgbClr val="0000CC"/>
                </a:solidFill>
              </a:rPr>
              <a:t>those.v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6" name="Picture 5" descr="Syllabus – Paulo Brasko - Mozilla Firefox">
            <a:extLst>
              <a:ext uri="{FF2B5EF4-FFF2-40B4-BE49-F238E27FC236}">
                <a16:creationId xmlns:a16="http://schemas.microsoft.com/office/drawing/2014/main" id="{F2770042-9704-4C9D-9E20-AF14E73E7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26941" r="22106" b="48058"/>
          <a:stretch/>
        </p:blipFill>
        <p:spPr>
          <a:xfrm>
            <a:off x="1443789" y="2971800"/>
            <a:ext cx="5342022" cy="123925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A41F4-976A-4806-8FEB-BFFE799A9F5E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4358960"/>
            <a:ext cx="421105" cy="4331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616FDB-0BEA-44FD-BD15-EB61F3EBE851}"/>
              </a:ext>
            </a:extLst>
          </p:cNvPr>
          <p:cNvSpPr txBox="1"/>
          <p:nvPr/>
        </p:nvSpPr>
        <p:spPr>
          <a:xfrm>
            <a:off x="5372459" y="4792096"/>
            <a:ext cx="224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Video links</a:t>
            </a:r>
          </a:p>
        </p:txBody>
      </p:sp>
    </p:spTree>
    <p:extLst>
      <p:ext uri="{BB962C8B-B14F-4D97-AF65-F5344CB8AC3E}">
        <p14:creationId xmlns:p14="http://schemas.microsoft.com/office/powerpoint/2010/main" val="373987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CCDF6-F5B8-4E16-87E8-4FBFEE3E49BD}"/>
              </a:ext>
            </a:extLst>
          </p:cNvPr>
          <p:cNvSpPr txBox="1"/>
          <p:nvPr/>
        </p:nvSpPr>
        <p:spPr>
          <a:xfrm>
            <a:off x="0" y="187223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</a:t>
            </a:r>
            <a:r>
              <a:rPr lang="en-US" sz="2800" dirty="0"/>
              <a:t>Bike Store App 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6AF018-8B56-4463-8E84-8A0D290EA338}"/>
              </a:ext>
            </a:extLst>
          </p:cNvPr>
          <p:cNvSpPr txBox="1"/>
          <p:nvPr/>
        </p:nvSpPr>
        <p:spPr>
          <a:xfrm>
            <a:off x="84581" y="560049"/>
            <a:ext cx="85657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endParaRPr lang="en-US" sz="20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solidFill>
                  <a:srgbClr val="002060"/>
                </a:solidFill>
              </a:rPr>
              <a:t>For the demo, just demonstrate that you’ve recreated the program, and that it runs: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 the Bike class, you should have some constructors and get/set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In the main method, you should create some object instances and print out info about them.</a:t>
            </a:r>
          </a:p>
        </p:txBody>
      </p:sp>
    </p:spTree>
    <p:extLst>
      <p:ext uri="{BB962C8B-B14F-4D97-AF65-F5344CB8AC3E}">
        <p14:creationId xmlns:p14="http://schemas.microsoft.com/office/powerpoint/2010/main" val="7307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2EAC00-0723-4478-82AE-41368060B6D4}"/>
              </a:ext>
            </a:extLst>
          </p:cNvPr>
          <p:cNvSpPr txBox="1"/>
          <p:nvPr/>
        </p:nvSpPr>
        <p:spPr>
          <a:xfrm>
            <a:off x="0" y="66907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#6: For the demos – for determining partial credit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EC8832-7BB6-4B87-8C01-0BCC84BC3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1" y="739942"/>
            <a:ext cx="4846320" cy="19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5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2445</TotalTime>
  <Words>201</Words>
  <Application>Microsoft Office PowerPoint</Application>
  <PresentationFormat>On-screen Show (4:3)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157</cp:revision>
  <dcterms:created xsi:type="dcterms:W3CDTF">2020-01-08T21:39:42Z</dcterms:created>
  <dcterms:modified xsi:type="dcterms:W3CDTF">2020-02-24T04:52:12Z</dcterms:modified>
</cp:coreProperties>
</file>