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304" r:id="rId3"/>
    <p:sldId id="281" r:id="rId4"/>
    <p:sldId id="283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48" userDrawn="1">
          <p15:clr>
            <a:srgbClr val="A4A3A4"/>
          </p15:clr>
        </p15:guide>
        <p15:guide id="2" pos="290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rin Cox" initials="KC" lastIdx="1" clrIdx="0">
    <p:extLst>
      <p:ext uri="{19B8F6BF-5375-455C-9EA6-DF929625EA0E}">
        <p15:presenceInfo xmlns:p15="http://schemas.microsoft.com/office/powerpoint/2012/main" userId="dd82fc35ea2bed9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500FE"/>
    <a:srgbClr val="0000CC"/>
    <a:srgbClr val="3149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56" autoAdjust="0"/>
    <p:restoredTop sz="93592" autoAdjust="0"/>
  </p:normalViewPr>
  <p:slideViewPr>
    <p:cSldViewPr snapToGrid="0" showGuides="1">
      <p:cViewPr varScale="1">
        <p:scale>
          <a:sx n="67" d="100"/>
          <a:sy n="67" d="100"/>
        </p:scale>
        <p:origin x="1494" y="78"/>
      </p:cViewPr>
      <p:guideLst>
        <p:guide orient="horz" pos="648"/>
        <p:guide pos="29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0C7ED3-6993-4347-B443-83F433321F8D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F80A88-345B-45F5-AF9C-21D47CCF5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203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F80A88-345B-45F5-AF9C-21D47CCF5EC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991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D76CF-5E7C-420B-89A3-7189BACB8345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DAD6F-56F8-4A9C-9A17-FB6D18A5D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776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D76CF-5E7C-420B-89A3-7189BACB8345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DAD6F-56F8-4A9C-9A17-FB6D18A5D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543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D76CF-5E7C-420B-89A3-7189BACB8345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DAD6F-56F8-4A9C-9A17-FB6D18A5D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573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D76CF-5E7C-420B-89A3-7189BACB8345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DAD6F-56F8-4A9C-9A17-FB6D18A5D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606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D76CF-5E7C-420B-89A3-7189BACB8345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DAD6F-56F8-4A9C-9A17-FB6D18A5D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609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D76CF-5E7C-420B-89A3-7189BACB8345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DAD6F-56F8-4A9C-9A17-FB6D18A5D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015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D76CF-5E7C-420B-89A3-7189BACB8345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DAD6F-56F8-4A9C-9A17-FB6D18A5D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498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D76CF-5E7C-420B-89A3-7189BACB8345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DAD6F-56F8-4A9C-9A17-FB6D18A5D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908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D76CF-5E7C-420B-89A3-7189BACB8345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DAD6F-56F8-4A9C-9A17-FB6D18A5D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275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D76CF-5E7C-420B-89A3-7189BACB8345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DAD6F-56F8-4A9C-9A17-FB6D18A5D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40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D76CF-5E7C-420B-89A3-7189BACB8345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DAD6F-56F8-4A9C-9A17-FB6D18A5D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42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1D76CF-5E7C-420B-89A3-7189BACB8345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DAD6F-56F8-4A9C-9A17-FB6D18A5D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448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c13/CS401PF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A67A37A-C488-40D7-A088-6774405888BB}"/>
              </a:ext>
            </a:extLst>
          </p:cNvPr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CS401 Lab 2/17/20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931DCA-4690-4B93-9419-BA902293A61A}"/>
              </a:ext>
            </a:extLst>
          </p:cNvPr>
          <p:cNvSpPr txBox="1"/>
          <p:nvPr/>
        </p:nvSpPr>
        <p:spPr>
          <a:xfrm>
            <a:off x="-148856" y="702634"/>
            <a:ext cx="7211393" cy="486287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lvl="1"/>
            <a:r>
              <a:rPr lang="en-US" sz="2400" dirty="0">
                <a:sym typeface="Wingdings" panose="05000000000000000000" pitchFamily="2" charset="2"/>
              </a:rPr>
              <a:t>These slides will be available online: </a:t>
            </a:r>
            <a:r>
              <a:rPr lang="en-US" sz="2400" dirty="0"/>
              <a:t> </a:t>
            </a:r>
          </a:p>
          <a:p>
            <a:pPr lvl="1"/>
            <a:r>
              <a:rPr lang="en-US" sz="2400" dirty="0">
                <a:hlinkClick r:id="rId2"/>
              </a:rPr>
              <a:t>https://github.com/kc13/CS401PF</a:t>
            </a:r>
            <a:endParaRPr lang="en-US" sz="2400" dirty="0"/>
          </a:p>
          <a:p>
            <a:pPr lvl="1"/>
            <a:endParaRPr lang="en-US" sz="2400" dirty="0"/>
          </a:p>
          <a:p>
            <a:pPr lvl="1"/>
            <a:r>
              <a:rPr lang="en-US" sz="2400" u="sng" dirty="0"/>
              <a:t>Agenda for today</a:t>
            </a:r>
            <a:r>
              <a:rPr lang="en-US" sz="2400" dirty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>
                <a:solidFill>
                  <a:srgbClr val="0000CC"/>
                </a:solidFill>
              </a:rPr>
              <a:t>Please sign in sometime before you leave lab!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What is expected for demos of Lab 5 / Partial credit breakdown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Quick comments regarding Lab #6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Demos of Lab #5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200" dirty="0"/>
              <a:t>Any Lab #6 demos that are ready</a:t>
            </a:r>
          </a:p>
          <a:p>
            <a:pPr marL="914400" lvl="1" indent="-457200">
              <a:buFont typeface="+mj-lt"/>
              <a:buAutoNum type="arabicPeriod"/>
            </a:pPr>
            <a:endParaRPr lang="en-US" sz="2400" dirty="0"/>
          </a:p>
          <a:p>
            <a:pPr marL="914400" lvl="1" indent="-457200">
              <a:buFont typeface="+mj-lt"/>
              <a:buAutoNum type="arabicPeriod"/>
            </a:pPr>
            <a:endParaRPr lang="en-US" sz="2400" dirty="0"/>
          </a:p>
          <a:p>
            <a:pPr lvl="1"/>
            <a:endParaRPr lang="en-US" sz="2400" u="sng" dirty="0"/>
          </a:p>
        </p:txBody>
      </p:sp>
    </p:spTree>
    <p:extLst>
      <p:ext uri="{BB962C8B-B14F-4D97-AF65-F5344CB8AC3E}">
        <p14:creationId xmlns:p14="http://schemas.microsoft.com/office/powerpoint/2010/main" val="1594562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3A5ECB-E744-4E66-9FD2-DE45EE5A1ECD}"/>
              </a:ext>
            </a:extLst>
          </p:cNvPr>
          <p:cNvSpPr txBox="1"/>
          <p:nvPr/>
        </p:nvSpPr>
        <p:spPr>
          <a:xfrm>
            <a:off x="0" y="103001"/>
            <a:ext cx="8915400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Lab #5: Demo reminder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AF34CC-5A72-47B8-A173-6CB5FA6FA1F6}"/>
              </a:ext>
            </a:extLst>
          </p:cNvPr>
          <p:cNvSpPr txBox="1"/>
          <p:nvPr/>
        </p:nvSpPr>
        <p:spPr>
          <a:xfrm>
            <a:off x="343079" y="837319"/>
            <a:ext cx="8457841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200" dirty="0">
                <a:solidFill>
                  <a:srgbClr val="31493F"/>
                </a:solidFill>
              </a:rPr>
              <a:t>Remember that this code was a follow-up on Lab #4: Your Corolla/Camry/Sienna classes now extend upon a Car superclass. </a:t>
            </a:r>
          </a:p>
          <a:p>
            <a:pPr marL="457200" indent="-457200">
              <a:buFont typeface="+mj-lt"/>
              <a:buAutoNum type="arabicPeriod"/>
            </a:pPr>
            <a:endParaRPr lang="en-US" sz="2200" dirty="0">
              <a:solidFill>
                <a:srgbClr val="31493F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solidFill>
                  <a:srgbClr val="31493F"/>
                </a:solidFill>
              </a:rPr>
              <a:t>You should be able to demonstrate that: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31493F"/>
                </a:solidFill>
              </a:rPr>
              <a:t>You can still run the kinds of tests (implemented in the main method) that you demonstrated for Lab #4 (use of constructors, get and set and printing methods, </a:t>
            </a:r>
            <a:r>
              <a:rPr lang="en-US" sz="2200" dirty="0" err="1">
                <a:solidFill>
                  <a:srgbClr val="31493F"/>
                </a:solidFill>
              </a:rPr>
              <a:t>etc</a:t>
            </a:r>
            <a:r>
              <a:rPr lang="en-US" sz="2200" dirty="0">
                <a:solidFill>
                  <a:srgbClr val="31493F"/>
                </a:solidFill>
              </a:rPr>
              <a:t>).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31493F"/>
                </a:solidFill>
              </a:rPr>
              <a:t>It is OK to use the same main method code as was used for Lab #4.</a:t>
            </a:r>
          </a:p>
          <a:p>
            <a:pPr marL="457200" indent="-457200">
              <a:buFont typeface="+mj-lt"/>
              <a:buAutoNum type="arabicPeriod"/>
            </a:pPr>
            <a:endParaRPr lang="en-US" sz="2200" dirty="0">
              <a:solidFill>
                <a:srgbClr val="31493F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solidFill>
                  <a:srgbClr val="31493F"/>
                </a:solidFill>
              </a:rPr>
              <a:t>You should show the source code for the Car superclass and at least one of the subclasses.  It should be clear that shared fields/methods are now in the Car class, and the subclasses only contain what is unique to the subclass.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>
              <a:solidFill>
                <a:srgbClr val="31493F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sz="2400" dirty="0">
              <a:solidFill>
                <a:srgbClr val="31493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9877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82EAC00-0723-4478-82AE-41368060B6D4}"/>
              </a:ext>
            </a:extLst>
          </p:cNvPr>
          <p:cNvSpPr txBox="1"/>
          <p:nvPr/>
        </p:nvSpPr>
        <p:spPr>
          <a:xfrm>
            <a:off x="0" y="66907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Lab #5: For the demos – for determining partial credit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8F9DB8-E764-4177-8741-EE02A4CBC3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" y="786366"/>
            <a:ext cx="4023360" cy="1646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754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CCCDF6-F5B8-4E16-87E8-4FBFEE3E49BD}"/>
              </a:ext>
            </a:extLst>
          </p:cNvPr>
          <p:cNvSpPr txBox="1"/>
          <p:nvPr/>
        </p:nvSpPr>
        <p:spPr>
          <a:xfrm>
            <a:off x="0" y="66907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Lab #6: </a:t>
            </a:r>
            <a:r>
              <a:rPr lang="en-US" sz="2800" dirty="0"/>
              <a:t>Bike Store App </a:t>
            </a:r>
            <a:endParaRPr lang="en-US" sz="2800" dirty="0">
              <a:solidFill>
                <a:srgbClr val="00206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6AF018-8B56-4463-8E84-8A0D290EA338}"/>
              </a:ext>
            </a:extLst>
          </p:cNvPr>
          <p:cNvSpPr txBox="1"/>
          <p:nvPr/>
        </p:nvSpPr>
        <p:spPr>
          <a:xfrm>
            <a:off x="289117" y="884901"/>
            <a:ext cx="8565765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0070C0"/>
                </a:solidFill>
              </a:rPr>
              <a:t>The big picture: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There are four videos, linked to the syllabus, that describe how to create the “Bike Store App”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CC"/>
                </a:solidFill>
              </a:rPr>
              <a:t>All you need to do is reproduce this program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CC"/>
                </a:solidFill>
              </a:rPr>
              <a:t>There are a few things that are added just for the sake of illustration (“Engine” class, and “whatever” method).  Don’t worry about recreating those.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For the demo, just demonstrate that you’ve recreated the program, and that it runs.</a:t>
            </a:r>
          </a:p>
        </p:txBody>
      </p:sp>
    </p:spTree>
    <p:extLst>
      <p:ext uri="{BB962C8B-B14F-4D97-AF65-F5344CB8AC3E}">
        <p14:creationId xmlns:p14="http://schemas.microsoft.com/office/powerpoint/2010/main" val="73070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2429</TotalTime>
  <Words>305</Words>
  <Application>Microsoft Office PowerPoint</Application>
  <PresentationFormat>On-screen Show (4:3)</PresentationFormat>
  <Paragraphs>29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Karin Cox</dc:creator>
  <cp:lastModifiedBy>Karin Cox</cp:lastModifiedBy>
  <cp:revision>150</cp:revision>
  <dcterms:created xsi:type="dcterms:W3CDTF">2020-01-08T21:39:42Z</dcterms:created>
  <dcterms:modified xsi:type="dcterms:W3CDTF">2020-02-17T13:14:13Z</dcterms:modified>
</cp:coreProperties>
</file>