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293134"/>
    <a:srgbClr val="B500FE"/>
    <a:srgbClr val="314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592" autoAdjust="0"/>
  </p:normalViewPr>
  <p:slideViewPr>
    <p:cSldViewPr snapToGrid="0" showGuides="1">
      <p:cViewPr varScale="1">
        <p:scale>
          <a:sx n="86" d="100"/>
          <a:sy n="86" d="100"/>
        </p:scale>
        <p:origin x="1476" y="96"/>
      </p:cViewPr>
      <p:guideLst>
        <p:guide orient="horz" pos="62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3/2/20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Please sign in sometime before you leave lab!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Description of the lab assignment #7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This consists of the first part of Assignment #2 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5):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83806" y="568895"/>
            <a:ext cx="8943940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One constructor: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Argument: </a:t>
            </a:r>
            <a:r>
              <a:rPr lang="en-US" sz="2200" dirty="0" err="1"/>
              <a:t>filepath</a:t>
            </a:r>
            <a:r>
              <a:rPr lang="en-US" sz="2200" dirty="0"/>
              <a:t> of text file containing info about a TV Show (see appendices D and E).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The constructor will read in the file, which will contain info needed to fill in the class fields (those specific to </a:t>
            </a:r>
            <a:r>
              <a:rPr lang="en-US" sz="2200" dirty="0" err="1"/>
              <a:t>TVShow</a:t>
            </a:r>
            <a:r>
              <a:rPr lang="en-US" sz="2200" dirty="0"/>
              <a:t>, and those inherited from the </a:t>
            </a:r>
            <a:r>
              <a:rPr lang="en-US" sz="2200" dirty="0" err="1"/>
              <a:t>StreamingVideo</a:t>
            </a:r>
            <a:r>
              <a:rPr lang="en-US" sz="2200" dirty="0"/>
              <a:t> superclass).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This is a little more complex of a process then is involved for the Movie class (see later slides).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A </a:t>
            </a:r>
            <a:r>
              <a:rPr lang="en-US" sz="2200" dirty="0" err="1"/>
              <a:t>toString</a:t>
            </a:r>
            <a:r>
              <a:rPr lang="en-US" sz="2200" dirty="0"/>
              <a:t>() method: Will use StringBuilder to create a string that will be later used by </a:t>
            </a:r>
            <a:r>
              <a:rPr lang="en-US" sz="2200" dirty="0" err="1"/>
              <a:t>JOptionPane</a:t>
            </a:r>
            <a:r>
              <a:rPr lang="en-US" sz="2200" dirty="0"/>
              <a:t>: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endParaRPr lang="en-US" sz="2200" dirty="0"/>
          </a:p>
          <a:p>
            <a:pPr marL="914400" lvl="1" indent="-457200">
              <a:buFont typeface="+mj-lt"/>
              <a:buAutoNum type="arabicPeriod" startAt="3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61B1-A1BF-4B0B-9311-229788109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3" r="46839" b="41756"/>
          <a:stretch/>
        </p:blipFill>
        <p:spPr>
          <a:xfrm>
            <a:off x="5502607" y="3980299"/>
            <a:ext cx="2743200" cy="26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1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class: top part of example file for a tv show (The Office)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10954" r="4158" b="4732"/>
          <a:stretch/>
        </p:blipFill>
        <p:spPr>
          <a:xfrm>
            <a:off x="78059" y="557560"/>
            <a:ext cx="8642195" cy="57428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164FF-5AE1-4959-AB1F-478616A5CDD0}"/>
              </a:ext>
            </a:extLst>
          </p:cNvPr>
          <p:cNvCxnSpPr/>
          <p:nvPr/>
        </p:nvCxnSpPr>
        <p:spPr>
          <a:xfrm flipH="1">
            <a:off x="2085277" y="1694987"/>
            <a:ext cx="7136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BCF706F-0430-4BFB-BC8A-56207574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55" y="1790883"/>
            <a:ext cx="5852160" cy="16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Season Class (example Season for The Office shown below)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7915" r="68018" b="57514"/>
          <a:stretch/>
        </p:blipFill>
        <p:spPr>
          <a:xfrm>
            <a:off x="111512" y="611452"/>
            <a:ext cx="3657600" cy="13341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15D61-542E-4E7C-8E9B-D67BEE25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" y="2242969"/>
            <a:ext cx="7841673" cy="159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6DC20-BD61-4638-983D-FA83468D2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63" y="4131837"/>
            <a:ext cx="8007927" cy="565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1DC11-F5AB-42E3-B496-4E8DA121D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73" y="4697229"/>
            <a:ext cx="7647709" cy="921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5B543-B104-4D98-AA5C-4AEC478EB5EA}"/>
              </a:ext>
            </a:extLst>
          </p:cNvPr>
          <p:cNvSpPr txBox="1"/>
          <p:nvPr/>
        </p:nvSpPr>
        <p:spPr>
          <a:xfrm>
            <a:off x="3276768" y="2762988"/>
            <a:ext cx="3112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Episode described on later slides</a:t>
            </a:r>
          </a:p>
        </p:txBody>
      </p:sp>
    </p:spTree>
    <p:extLst>
      <p:ext uri="{BB962C8B-B14F-4D97-AF65-F5344CB8AC3E}">
        <p14:creationId xmlns:p14="http://schemas.microsoft.com/office/powerpoint/2010/main" val="35598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Episode Class (see individual rows below)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7915" r="68018" b="57514"/>
          <a:stretch/>
        </p:blipFill>
        <p:spPr>
          <a:xfrm>
            <a:off x="111512" y="611452"/>
            <a:ext cx="3657600" cy="1334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5B543-B104-4D98-AA5C-4AEC478EB5EA}"/>
              </a:ext>
            </a:extLst>
          </p:cNvPr>
          <p:cNvSpPr txBox="1"/>
          <p:nvPr/>
        </p:nvSpPr>
        <p:spPr>
          <a:xfrm>
            <a:off x="383871" y="2183124"/>
            <a:ext cx="4935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Will need class fields (and getter methods) for:</a:t>
            </a:r>
          </a:p>
          <a:p>
            <a:r>
              <a:rPr lang="en-US" dirty="0">
                <a:solidFill>
                  <a:srgbClr val="0000CC"/>
                </a:solidFill>
              </a:rPr>
              <a:t>  String </a:t>
            </a:r>
            <a:r>
              <a:rPr lang="en-US" dirty="0" err="1">
                <a:solidFill>
                  <a:srgbClr val="0000CC"/>
                </a:solidFill>
              </a:rPr>
              <a:t>episodeTitle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int </a:t>
            </a:r>
            <a:r>
              <a:rPr lang="en-US" dirty="0" err="1">
                <a:solidFill>
                  <a:srgbClr val="0000CC"/>
                </a:solidFill>
              </a:rPr>
              <a:t>seasonEpisodeNumber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int </a:t>
            </a:r>
            <a:r>
              <a:rPr lang="en-US" dirty="0" err="1">
                <a:solidFill>
                  <a:srgbClr val="0000CC"/>
                </a:solidFill>
              </a:rPr>
              <a:t>overallEpisodeNumber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String </a:t>
            </a:r>
            <a:r>
              <a:rPr lang="en-US" dirty="0" err="1">
                <a:solidFill>
                  <a:srgbClr val="0000CC"/>
                </a:solidFill>
              </a:rPr>
              <a:t>releasedDate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A constructor should be created to take in all the Episode info present on a line, and assign the appropriate values in the line to the appropriate class fields.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A </a:t>
            </a:r>
            <a:r>
              <a:rPr lang="en-US" dirty="0" err="1">
                <a:solidFill>
                  <a:srgbClr val="0000CC"/>
                </a:solidFill>
              </a:rPr>
              <a:t>toString</a:t>
            </a:r>
            <a:r>
              <a:rPr lang="en-US" dirty="0">
                <a:solidFill>
                  <a:srgbClr val="0000CC"/>
                </a:solidFill>
              </a:rPr>
              <a:t>() method should be created, which will supply the info for this </a:t>
            </a:r>
            <a:r>
              <a:rPr lang="en-US" dirty="0" err="1">
                <a:solidFill>
                  <a:srgbClr val="0000CC"/>
                </a:solidFill>
              </a:rPr>
              <a:t>JOptionPane</a:t>
            </a:r>
            <a:r>
              <a:rPr lang="en-US" dirty="0">
                <a:solidFill>
                  <a:srgbClr val="0000CC"/>
                </a:solidFill>
              </a:rPr>
              <a:t>: 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0CBFB-081E-4BCE-BAA1-C2763602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81" y="4381407"/>
            <a:ext cx="3269673" cy="24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You will create a program that presents users with information about different shows that they may watch, through a series of GUIs: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8" y="2451708"/>
            <a:ext cx="3546855" cy="2606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44" y="1884247"/>
            <a:ext cx="3656835" cy="1870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44" y="3755150"/>
            <a:ext cx="3271905" cy="29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The program will make use of several classes.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will be the focus for the lab assignment.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In total, you will need to create five classes: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 superclass)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Episode </a:t>
            </a:r>
            <a:r>
              <a:rPr lang="en-US" sz="2400" dirty="0">
                <a:solidFill>
                  <a:srgbClr val="FF0000"/>
                </a:solidFill>
              </a:rPr>
              <a:t>(?)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The program will make use of several classes.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will be the focus for the lab assignment.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In total, you will need to create five classes: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 superclass)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Episode </a:t>
            </a:r>
            <a:r>
              <a:rPr lang="en-US" sz="2400" dirty="0">
                <a:solidFill>
                  <a:srgbClr val="FF0000"/>
                </a:solidFill>
              </a:rPr>
              <a:t>(?)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3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The program will make use of several classes.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will be the focus for the lab assignment.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In total, you will need to create five classes: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 superclass)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Episode </a:t>
            </a:r>
            <a:r>
              <a:rPr lang="en-US" sz="2400" dirty="0">
                <a:solidFill>
                  <a:srgbClr val="FF0000"/>
                </a:solidFill>
              </a:rPr>
              <a:t>(?)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dirty="0" err="1">
                <a:solidFill>
                  <a:srgbClr val="002060"/>
                </a:solidFill>
              </a:rPr>
              <a:t>StreamingVideo</a:t>
            </a:r>
            <a:r>
              <a:rPr lang="en-US" sz="2800" dirty="0">
                <a:solidFill>
                  <a:srgbClr val="002060"/>
                </a:solidFill>
              </a:rPr>
              <a:t> superclass (</a:t>
            </a:r>
            <a:r>
              <a:rPr lang="en-US" sz="2800" dirty="0" err="1">
                <a:solidFill>
                  <a:srgbClr val="002060"/>
                </a:solidFill>
              </a:rPr>
              <a:t>pg</a:t>
            </a:r>
            <a:r>
              <a:rPr lang="en-US" sz="28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Just need some class fields and getters/setters for:</a:t>
            </a: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3" y="1312833"/>
            <a:ext cx="3566160" cy="152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2882493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C81"/>
                </a:solidFill>
              </a:rPr>
              <a:t>These fields are shared by the Movie/</a:t>
            </a:r>
            <a:r>
              <a:rPr lang="en-US" sz="2400" dirty="0" err="1">
                <a:solidFill>
                  <a:srgbClr val="0F4C81"/>
                </a:solidFill>
              </a:rPr>
              <a:t>TVShow</a:t>
            </a:r>
            <a:r>
              <a:rPr lang="en-US" sz="2400" dirty="0">
                <a:solidFill>
                  <a:srgbClr val="0F4C81"/>
                </a:solidFill>
              </a:rPr>
              <a:t> subclasses.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C81"/>
                </a:solidFill>
              </a:rPr>
              <a:t>No constructor required here.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Movie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6555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Extends </a:t>
            </a:r>
            <a:r>
              <a:rPr lang="en-US" sz="2200" dirty="0" err="1"/>
              <a:t>StreamingVideo</a:t>
            </a:r>
            <a:r>
              <a:rPr lang="en-US" sz="2200" dirty="0"/>
              <a:t>, and so inherits its methods and class fields (although the latter are declared as private, and so must be accessed through the getters/setters, rather than accessed directly).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</a:rPr>
              <a:t>Example: to access the title, use </a:t>
            </a:r>
            <a:r>
              <a:rPr lang="en-US" sz="2200" i="1" dirty="0" err="1">
                <a:solidFill>
                  <a:srgbClr val="0000CC"/>
                </a:solidFill>
              </a:rPr>
              <a:t>getTitle</a:t>
            </a:r>
            <a:r>
              <a:rPr lang="en-US" sz="2200" i="1" dirty="0">
                <a:solidFill>
                  <a:srgbClr val="0000CC"/>
                </a:solidFill>
              </a:rPr>
              <a:t>()</a:t>
            </a:r>
            <a:r>
              <a:rPr lang="en-US" sz="2200" dirty="0">
                <a:solidFill>
                  <a:srgbClr val="0000CC"/>
                </a:solidFill>
              </a:rPr>
              <a:t> rather than just </a:t>
            </a:r>
            <a:r>
              <a:rPr lang="en-US" sz="2200" i="1" dirty="0">
                <a:solidFill>
                  <a:srgbClr val="0000CC"/>
                </a:solidFill>
              </a:rPr>
              <a:t>title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It will also have its own specific class fields – you should both declare these + create setters/getters for them: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One constructor: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Argument: </a:t>
            </a:r>
            <a:r>
              <a:rPr lang="en-US" sz="2200" dirty="0" err="1"/>
              <a:t>filepath</a:t>
            </a:r>
            <a:r>
              <a:rPr lang="en-US" sz="2200" dirty="0"/>
              <a:t> of text file containing info about a movie (see appendices B and C – note you may have to try retyping characters if the copy-and-pasted text causes errors).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The constructor will read in the file, which will contain info needed to fill in the class fields (those specific to Movie, and those inherited from the </a:t>
            </a:r>
            <a:r>
              <a:rPr lang="en-US" sz="2200" dirty="0" err="1"/>
              <a:t>StreamingVideo</a:t>
            </a:r>
            <a:r>
              <a:rPr lang="en-US" sz="2200" dirty="0"/>
              <a:t> superclass).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6" y="3032662"/>
            <a:ext cx="3566160" cy="9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Movie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44935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200" dirty="0"/>
              <a:t>You’ll add a </a:t>
            </a:r>
            <a:r>
              <a:rPr lang="en-US" sz="2200" dirty="0" err="1"/>
              <a:t>toString</a:t>
            </a:r>
            <a:r>
              <a:rPr lang="en-US" sz="2200" dirty="0"/>
              <a:t>() that displays info about the following: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lvl="1"/>
            <a:r>
              <a:rPr lang="en-US" sz="2200" dirty="0"/>
              <a:t>You’ll put together the String using StringBuilder. </a:t>
            </a:r>
          </a:p>
          <a:p>
            <a:pPr lvl="1"/>
            <a:r>
              <a:rPr lang="en-US" sz="2200" dirty="0"/>
              <a:t>Note you can insert line breaks by appending “\n”.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A8940-66D8-43DE-BDB7-171F957C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9" y="1087592"/>
            <a:ext cx="2468880" cy="2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2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5):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Like Movie: Extends </a:t>
            </a:r>
            <a:r>
              <a:rPr lang="en-US" sz="2200" dirty="0" err="1"/>
              <a:t>StreamingVideo</a:t>
            </a:r>
            <a:r>
              <a:rPr lang="en-US" sz="2200" dirty="0"/>
              <a:t>, and so inherits its methods and class fields (although the latter are declared as private, and so must be accessed through the getters/setters, rather than accessed directly).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It will also have its own specific class fields – you should both declare these + create setters/getters for them: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lvl="1"/>
            <a:r>
              <a:rPr lang="en-US" sz="2200" dirty="0">
                <a:solidFill>
                  <a:srgbClr val="0F4C81"/>
                </a:solidFill>
              </a:rPr>
              <a:t>(Note the List holds instances of the Season class, which you will create in another file).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96F80-B06D-4593-94E7-8B199378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3102087"/>
            <a:ext cx="3749040" cy="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4481</TotalTime>
  <Words>894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196</cp:revision>
  <dcterms:created xsi:type="dcterms:W3CDTF">2020-01-08T21:39:42Z</dcterms:created>
  <dcterms:modified xsi:type="dcterms:W3CDTF">2020-03-02T02:12:13Z</dcterms:modified>
</cp:coreProperties>
</file>