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134"/>
    <a:srgbClr val="0000CC"/>
    <a:srgbClr val="31493F"/>
    <a:srgbClr val="B5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592" autoAdjust="0"/>
  </p:normalViewPr>
  <p:slideViewPr>
    <p:cSldViewPr showGuides="1">
      <p:cViewPr varScale="1">
        <p:scale>
          <a:sx n="72" d="100"/>
          <a:sy n="72" d="100"/>
        </p:scale>
        <p:origin x="1350" y="78"/>
      </p:cViewPr>
      <p:guideLst>
        <p:guide orient="horz" pos="624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C7ED3-6993-4347-B443-83F433321F8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80A88-345B-45F5-AF9C-21D47CCF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0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76CF-5E7C-420B-89A3-7189BACB834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01P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MC-c0WAx2A&amp;feature=youtu.b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kmc51@pitt.ed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 3/23/20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8943940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https://github.com/kc13/CS401PF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u="sng" dirty="0"/>
              <a:t>Agenda for today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Logistics for online labs/office hours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Comments on the lab assignment</a:t>
            </a:r>
          </a:p>
        </p:txBody>
      </p:sp>
    </p:spTree>
    <p:extLst>
      <p:ext uri="{BB962C8B-B14F-4D97-AF65-F5344CB8AC3E}">
        <p14:creationId xmlns:p14="http://schemas.microsoft.com/office/powerpoint/2010/main" val="159456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F22213-39EA-4E15-B898-12A074C5251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Details for working remotely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FAE8D-354E-4777-9EB7-F01087AB9562}"/>
              </a:ext>
            </a:extLst>
          </p:cNvPr>
          <p:cNvSpPr txBox="1"/>
          <p:nvPr/>
        </p:nvSpPr>
        <p:spPr>
          <a:xfrm>
            <a:off x="-148856" y="702634"/>
            <a:ext cx="8943940" cy="563231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Labs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Through Zoom, if all goes well today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Connection details will be provided in advance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Assignment submission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Please observe the same deadline as before the transition to remote (by the lab session one week following the lab’s release)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2060"/>
                </a:solidFill>
              </a:rPr>
              <a:t>Tentative plan</a:t>
            </a:r>
            <a:r>
              <a:rPr lang="en-US" sz="2400" dirty="0">
                <a:solidFill>
                  <a:srgbClr val="002060"/>
                </a:solidFill>
              </a:rPr>
              <a:t>: Submit lab via email to kmc51@pitt.edu </a:t>
            </a:r>
            <a:endParaRPr lang="en-US" sz="2400" u="sng" dirty="0">
              <a:solidFill>
                <a:srgbClr val="002060"/>
              </a:solidFill>
            </a:endParaRPr>
          </a:p>
          <a:p>
            <a:pPr lvl="2"/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Office hours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Also through Zoom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Connection details will be provided in advance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8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F22213-39EA-4E15-B898-12A074C5251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Assignment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A6802-9967-48E0-A360-64CB8B788A92}"/>
              </a:ext>
            </a:extLst>
          </p:cNvPr>
          <p:cNvSpPr txBox="1"/>
          <p:nvPr/>
        </p:nvSpPr>
        <p:spPr>
          <a:xfrm>
            <a:off x="-148856" y="702634"/>
            <a:ext cx="8530856" cy="477053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Prerequisite:</a:t>
            </a:r>
          </a:p>
          <a:p>
            <a:pPr lvl="1"/>
            <a:endParaRPr lang="en-US" sz="2400" dirty="0">
              <a:solidFill>
                <a:srgbClr val="002060"/>
              </a:solidFill>
            </a:endParaRPr>
          </a:p>
          <a:p>
            <a:pPr lvl="1"/>
            <a:r>
              <a:rPr lang="en-US" sz="2200" dirty="0">
                <a:solidFill>
                  <a:srgbClr val="002060"/>
                </a:solidFill>
              </a:rPr>
              <a:t>Install </a:t>
            </a:r>
            <a:r>
              <a:rPr lang="en-US" sz="2200" dirty="0" err="1">
                <a:solidFill>
                  <a:srgbClr val="002060"/>
                </a:solidFill>
              </a:rPr>
              <a:t>SceneBuilder</a:t>
            </a:r>
            <a:r>
              <a:rPr lang="en-US" sz="2200" dirty="0">
                <a:solidFill>
                  <a:srgbClr val="002060"/>
                </a:solidFill>
              </a:rPr>
              <a:t> and integrate with </a:t>
            </a:r>
            <a:r>
              <a:rPr lang="en-US" sz="2200" dirty="0" err="1">
                <a:solidFill>
                  <a:srgbClr val="002060"/>
                </a:solidFill>
              </a:rPr>
              <a:t>Netbeans</a:t>
            </a:r>
            <a:r>
              <a:rPr lang="en-US" sz="2200" dirty="0">
                <a:solidFill>
                  <a:srgbClr val="002060"/>
                </a:solidFill>
              </a:rPr>
              <a:t> using instructions here: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hlinkClick r:id="rId2"/>
              </a:rPr>
              <a:t>https://www.youtube.com/watch?v=9MC-c0WAx2A&amp;feature=youtu.be</a:t>
            </a:r>
            <a:endParaRPr lang="en-US" sz="2200" dirty="0">
              <a:solidFill>
                <a:srgbClr val="002060"/>
              </a:solidFill>
            </a:endParaRPr>
          </a:p>
          <a:p>
            <a:pPr lvl="1"/>
            <a:endParaRPr lang="en-US" sz="2400" dirty="0">
              <a:solidFill>
                <a:srgbClr val="002060"/>
              </a:solidFill>
            </a:endParaRP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Be sure to make note of the </a:t>
            </a:r>
            <a:r>
              <a:rPr lang="en-US" sz="2400" dirty="0" err="1">
                <a:solidFill>
                  <a:srgbClr val="002060"/>
                </a:solidFill>
              </a:rPr>
              <a:t>filepath</a:t>
            </a:r>
            <a:r>
              <a:rPr lang="en-US" sz="2400" dirty="0">
                <a:solidFill>
                  <a:srgbClr val="002060"/>
                </a:solidFill>
              </a:rPr>
              <a:t> where </a:t>
            </a:r>
            <a:r>
              <a:rPr lang="en-US" sz="2400" dirty="0" err="1">
                <a:solidFill>
                  <a:srgbClr val="002060"/>
                </a:solidFill>
              </a:rPr>
              <a:t>SceneBuilder</a:t>
            </a:r>
            <a:r>
              <a:rPr lang="en-US" sz="2400" dirty="0">
                <a:solidFill>
                  <a:srgbClr val="002060"/>
                </a:solidFill>
              </a:rPr>
              <a:t> is installed, so you can provide this input to </a:t>
            </a:r>
            <a:r>
              <a:rPr lang="en-US" sz="2400" dirty="0" err="1">
                <a:solidFill>
                  <a:srgbClr val="002060"/>
                </a:solidFill>
              </a:rPr>
              <a:t>Netbeans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  <a:p>
            <a:pPr lvl="1"/>
            <a:endParaRPr lang="en-US" sz="2400" dirty="0">
              <a:solidFill>
                <a:srgbClr val="002060"/>
              </a:solidFill>
            </a:endParaRP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This video will also show you how to create a new JavaFX project in NetBeans (JavaFX 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rgbClr val="002060"/>
                </a:solidFill>
                <a:sym typeface="Wingdings" panose="05000000000000000000" pitchFamily="2" charset="2"/>
              </a:rPr>
              <a:t>JavaFXML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 Application)</a:t>
            </a:r>
            <a:endParaRPr lang="en-US" sz="2400" dirty="0">
              <a:solidFill>
                <a:srgbClr val="0000CC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07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395634-F12F-4718-BA5F-AEB7807F3D5E}"/>
              </a:ext>
            </a:extLst>
          </p:cNvPr>
          <p:cNvSpPr txBox="1"/>
          <p:nvPr/>
        </p:nvSpPr>
        <p:spPr>
          <a:xfrm>
            <a:off x="0" y="-33453"/>
            <a:ext cx="8134066" cy="89255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Assignment: Car Dealer GUI – see video link here: </a:t>
            </a:r>
            <a:r>
              <a:rPr lang="en-US" sz="2400" dirty="0">
                <a:solidFill>
                  <a:srgbClr val="002060"/>
                </a:solidFill>
              </a:rPr>
              <a:t>https://youtu.be/RpW-nMZnioQ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DECBB02-16CA-4AF3-9974-CF47DD6F6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8" t="3478" r="15835" b="3478"/>
          <a:stretch/>
        </p:blipFill>
        <p:spPr>
          <a:xfrm>
            <a:off x="457200" y="1371600"/>
            <a:ext cx="6781800" cy="461198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3F2347-B035-4558-9BE7-41124F977D1B}"/>
              </a:ext>
            </a:extLst>
          </p:cNvPr>
          <p:cNvCxnSpPr/>
          <p:nvPr/>
        </p:nvCxnSpPr>
        <p:spPr>
          <a:xfrm flipV="1">
            <a:off x="5334000" y="2667000"/>
            <a:ext cx="304800" cy="381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8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395634-F12F-4718-BA5F-AEB7807F3D5E}"/>
              </a:ext>
            </a:extLst>
          </p:cNvPr>
          <p:cNvSpPr txBox="1"/>
          <p:nvPr/>
        </p:nvSpPr>
        <p:spPr>
          <a:xfrm>
            <a:off x="0" y="-33453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Car Dealer GUI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FCB21-4C9B-4430-804C-E81173531F1A}"/>
              </a:ext>
            </a:extLst>
          </p:cNvPr>
          <p:cNvSpPr txBox="1"/>
          <p:nvPr/>
        </p:nvSpPr>
        <p:spPr>
          <a:xfrm>
            <a:off x="1066800" y="4131634"/>
            <a:ext cx="72009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video will walk you through creating the first part of a program.  Not all of the functionality will be available at first (including the picture of the car).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0A5D8DB-DDF8-44D1-9CB6-61C9FCC769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16179" r="32500" b="14642"/>
          <a:stretch/>
        </p:blipFill>
        <p:spPr>
          <a:xfrm>
            <a:off x="37171" y="702634"/>
            <a:ext cx="5562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395634-F12F-4718-BA5F-AEB7807F3D5E}"/>
              </a:ext>
            </a:extLst>
          </p:cNvPr>
          <p:cNvSpPr txBox="1"/>
          <p:nvPr/>
        </p:nvSpPr>
        <p:spPr>
          <a:xfrm>
            <a:off x="0" y="-33453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Car Dealer GUI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FCB21-4C9B-4430-804C-E81173531F1A}"/>
              </a:ext>
            </a:extLst>
          </p:cNvPr>
          <p:cNvSpPr txBox="1"/>
          <p:nvPr/>
        </p:nvSpPr>
        <p:spPr>
          <a:xfrm>
            <a:off x="304800" y="685800"/>
            <a:ext cx="720090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The video should explain every step you need to do.  (So this is much like the Bike Store App).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rgbClr val="002060"/>
                </a:solidFill>
              </a:rPr>
              <a:t>Every once in a while (for example, about 5:00 minutes in), there will be an illustration of some comments using an image in Microsoft Paint (using this is not part of the assignment).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809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395634-F12F-4718-BA5F-AEB7807F3D5E}"/>
              </a:ext>
            </a:extLst>
          </p:cNvPr>
          <p:cNvSpPr txBox="1"/>
          <p:nvPr/>
        </p:nvSpPr>
        <p:spPr>
          <a:xfrm>
            <a:off x="0" y="-33453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Car Dealer GUI: submission for this lab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FCB21-4C9B-4430-804C-E81173531F1A}"/>
              </a:ext>
            </a:extLst>
          </p:cNvPr>
          <p:cNvSpPr txBox="1"/>
          <p:nvPr/>
        </p:nvSpPr>
        <p:spPr>
          <a:xfrm>
            <a:off x="304800" y="685800"/>
            <a:ext cx="7200900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should complete the steps demonstrated in the video.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Compress your NetBeans project (.zip or something else) and send it to </a:t>
            </a:r>
            <a:r>
              <a:rPr lang="en-US" sz="2400" dirty="0">
                <a:hlinkClick r:id="rId2"/>
              </a:rPr>
              <a:t>kmc51@pitt.edu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u="sng" dirty="0"/>
              <a:t>Deadline</a:t>
            </a:r>
            <a:r>
              <a:rPr lang="en-US" sz="2400" dirty="0"/>
              <a:t>: End of 3/30 lab (10:50 or 12:50 pm, depending on your section)</a:t>
            </a:r>
          </a:p>
        </p:txBody>
      </p:sp>
    </p:spTree>
    <p:extLst>
      <p:ext uri="{BB962C8B-B14F-4D97-AF65-F5344CB8AC3E}">
        <p14:creationId xmlns:p14="http://schemas.microsoft.com/office/powerpoint/2010/main" val="275684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4994</TotalTime>
  <Words>351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222</cp:revision>
  <dcterms:created xsi:type="dcterms:W3CDTF">2020-01-08T21:39:42Z</dcterms:created>
  <dcterms:modified xsi:type="dcterms:W3CDTF">2020-03-23T13:48:55Z</dcterms:modified>
</cp:coreProperties>
</file>