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3" r:id="rId3"/>
    <p:sldId id="262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134"/>
    <a:srgbClr val="0000CC"/>
    <a:srgbClr val="31493F"/>
    <a:srgbClr val="B5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592" autoAdjust="0"/>
  </p:normalViewPr>
  <p:slideViewPr>
    <p:cSldViewPr showGuides="1">
      <p:cViewPr varScale="1">
        <p:scale>
          <a:sx n="86" d="100"/>
          <a:sy n="86" d="100"/>
        </p:scale>
        <p:origin x="1476" y="114"/>
      </p:cViewPr>
      <p:guideLst>
        <p:guide orient="horz" pos="624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C7ED3-6993-4347-B443-83F433321F8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80A88-345B-45F5-AF9C-21D47CC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mc51@pitt.edu" TargetMode="External"/><Relationship Id="rId2" Type="http://schemas.openxmlformats.org/officeDocument/2006/relationships/hyperlink" Target="https://github.com/kc13/CS401P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mc51@pitt.ed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4/13/20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60705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https://github.com/kc13/CS401PF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u="sng" dirty="0"/>
              <a:t>Agenda for today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Remember to submit lab to </a:t>
            </a:r>
            <a:r>
              <a:rPr lang="en-US" sz="2400" dirty="0">
                <a:hlinkClick r:id="rId3"/>
              </a:rPr>
              <a:t>kmc51@pitt.edu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Bike Display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Partial credit will be given for partially complete assignments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Top priority is correct program functioning 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No remaining lab assignments for the term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There are just a few comments on the next few slides about the lab due today / submission logistics /etc.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95634-F12F-4718-BA5F-AEB7807F3D5E}"/>
              </a:ext>
            </a:extLst>
          </p:cNvPr>
          <p:cNvSpPr txBox="1"/>
          <p:nvPr/>
        </p:nvSpPr>
        <p:spPr>
          <a:xfrm>
            <a:off x="0" y="-33453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Bike Display: submission for this lab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FCB21-4C9B-4430-804C-E81173531F1A}"/>
              </a:ext>
            </a:extLst>
          </p:cNvPr>
          <p:cNvSpPr txBox="1"/>
          <p:nvPr/>
        </p:nvSpPr>
        <p:spPr>
          <a:xfrm>
            <a:off x="304800" y="452596"/>
            <a:ext cx="8001000" cy="52937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Compress your NetBeans project (.zip or something else) and send it to </a:t>
            </a:r>
            <a:r>
              <a:rPr lang="en-US" sz="2400" dirty="0">
                <a:hlinkClick r:id="rId2"/>
              </a:rPr>
              <a:t>kmc51@pitt.edu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Some suggestions (if you haven’t submitted yet):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Could you send all the contents of your NetBeans project?  (Beyond the .java/.</a:t>
            </a:r>
            <a:r>
              <a:rPr lang="en-US" sz="2000" dirty="0" err="1">
                <a:solidFill>
                  <a:srgbClr val="002060"/>
                </a:solidFill>
              </a:rPr>
              <a:t>fxml</a:t>
            </a:r>
            <a:r>
              <a:rPr lang="en-US" sz="2000" dirty="0">
                <a:solidFill>
                  <a:srgbClr val="002060"/>
                </a:solidFill>
              </a:rPr>
              <a:t> files)?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 other words: Something packaged in a similar form as the skeleton code that the professor distributed.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If emailing the code as an attachment is problematic (for example, because the file is too big: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Try uploading the file to a cloud storage service (through Pitt: OneDrive or Box; services outside of Pitt like Google Drive / Dropbox are also OK)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You should be able to share the file, and create a link to it, which can be sent in an email.</a:t>
            </a:r>
          </a:p>
        </p:txBody>
      </p:sp>
    </p:spTree>
    <p:extLst>
      <p:ext uri="{BB962C8B-B14F-4D97-AF65-F5344CB8AC3E}">
        <p14:creationId xmlns:p14="http://schemas.microsoft.com/office/powerpoint/2010/main" val="192805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95634-F12F-4718-BA5F-AEB7807F3D5E}"/>
              </a:ext>
            </a:extLst>
          </p:cNvPr>
          <p:cNvSpPr txBox="1"/>
          <p:nvPr/>
        </p:nvSpPr>
        <p:spPr>
          <a:xfrm>
            <a:off x="0" y="-33453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Bike Display: submission for this lab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FCB21-4C9B-4430-804C-E81173531F1A}"/>
              </a:ext>
            </a:extLst>
          </p:cNvPr>
          <p:cNvSpPr txBox="1"/>
          <p:nvPr/>
        </p:nvSpPr>
        <p:spPr>
          <a:xfrm>
            <a:off x="304800" y="452596"/>
            <a:ext cx="8001000" cy="17235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r>
              <a:rPr lang="en-US" sz="2400" dirty="0"/>
              <a:t>Additional suggestions (if you haven’t submitted yet):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If the program is not fully functional, it would help to send a brief description of what </a:t>
            </a:r>
            <a:r>
              <a:rPr lang="en-US" sz="2000" u="sng" dirty="0">
                <a:solidFill>
                  <a:srgbClr val="002060"/>
                </a:solidFill>
              </a:rPr>
              <a:t>is</a:t>
            </a:r>
            <a:r>
              <a:rPr lang="en-US" sz="2000" dirty="0">
                <a:solidFill>
                  <a:srgbClr val="002060"/>
                </a:solidFill>
              </a:rPr>
              <a:t> expected to work, either in the body of an email or in a readme.txt file packaged along with the code.</a:t>
            </a:r>
          </a:p>
        </p:txBody>
      </p:sp>
    </p:spTree>
    <p:extLst>
      <p:ext uri="{BB962C8B-B14F-4D97-AF65-F5344CB8AC3E}">
        <p14:creationId xmlns:p14="http://schemas.microsoft.com/office/powerpoint/2010/main" val="275684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95634-F12F-4718-BA5F-AEB7807F3D5E}"/>
              </a:ext>
            </a:extLst>
          </p:cNvPr>
          <p:cNvSpPr txBox="1"/>
          <p:nvPr/>
        </p:nvSpPr>
        <p:spPr>
          <a:xfrm>
            <a:off x="0" y="-33453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Bike Display: </a:t>
            </a:r>
            <a:r>
              <a:rPr lang="en-US" sz="2800" dirty="0" err="1">
                <a:solidFill>
                  <a:srgbClr val="002060"/>
                </a:solidFill>
              </a:rPr>
              <a:t>fx</a:t>
            </a:r>
            <a:r>
              <a:rPr lang="en-US" sz="2800" dirty="0">
                <a:solidFill>
                  <a:srgbClr val="002060"/>
                </a:solidFill>
              </a:rPr>
              <a:t> controller reference in the </a:t>
            </a:r>
            <a:r>
              <a:rPr lang="en-US" sz="2800" dirty="0" err="1">
                <a:solidFill>
                  <a:srgbClr val="002060"/>
                </a:solidFill>
              </a:rPr>
              <a:t>fxml</a:t>
            </a:r>
            <a:r>
              <a:rPr lang="en-US" sz="2800" dirty="0">
                <a:solidFill>
                  <a:srgbClr val="002060"/>
                </a:solidFill>
              </a:rPr>
              <a:t> file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FCB21-4C9B-4430-804C-E81173531F1A}"/>
              </a:ext>
            </a:extLst>
          </p:cNvPr>
          <p:cNvSpPr txBox="1"/>
          <p:nvPr/>
        </p:nvSpPr>
        <p:spPr>
          <a:xfrm>
            <a:off x="304800" y="452596"/>
            <a:ext cx="8001000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r>
              <a:rPr lang="en-US" sz="2400" dirty="0">
                <a:solidFill>
                  <a:srgbClr val="002060"/>
                </a:solidFill>
              </a:rPr>
              <a:t>For some reason this has been an issue for some people, so if the GUI isn’t showing up properly at all, check this: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85A464-A02C-4AD7-9E63-68BA6D17E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7" t="64255" r="1667" b="20147"/>
          <a:stretch/>
        </p:blipFill>
        <p:spPr>
          <a:xfrm>
            <a:off x="0" y="1905000"/>
            <a:ext cx="914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6261</TotalTime>
  <Words>322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303</cp:revision>
  <dcterms:created xsi:type="dcterms:W3CDTF">2020-01-08T21:39:42Z</dcterms:created>
  <dcterms:modified xsi:type="dcterms:W3CDTF">2020-04-13T12:57:34Z</dcterms:modified>
</cp:coreProperties>
</file>