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 autoAdjust="0"/>
    <p:restoredTop sz="90566" autoAdjust="0"/>
  </p:normalViewPr>
  <p:slideViewPr>
    <p:cSldViewPr snapToGrid="0" showGuides="1">
      <p:cViewPr varScale="1">
        <p:scale>
          <a:sx n="80" d="100"/>
          <a:sy n="80" d="100"/>
        </p:scale>
        <p:origin x="1962" y="84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70AD4-87D2-4CDB-91EE-BAE695AB286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26389-3F09-45C3-83D1-0400A284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68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0FA2-C592-4FC0-92D0-632AF24FB8C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0820D-30CA-4DAE-BDF1-2E9F7FB99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5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3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6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27E2-21C7-4845-8AF8-029C3A20D45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428" y="370114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Recitation #4 </a:t>
            </a:r>
            <a:r>
              <a:rPr lang="en-US" sz="2200" b="1" dirty="0" smtClean="0"/>
              <a:t>(2/16-2/17):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5428" y="1142999"/>
            <a:ext cx="79792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000" u="sng" dirty="0" smtClean="0"/>
              <a:t>Assignment #1 grades have been sent.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Please confirm that the sum and normalization of the points is correct, and report any arithmetic errors that work against your favor.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(2) </a:t>
            </a:r>
            <a:r>
              <a:rPr lang="en-US" sz="2000" u="sng" dirty="0" smtClean="0"/>
              <a:t>Today</a:t>
            </a:r>
            <a:r>
              <a:rPr lang="en-US" sz="2000" dirty="0" smtClean="0"/>
              <a:t>: Review the trace question from the quiz.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Quizzes will be returned in recitation next week.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Time will probably be left at end of this recitation for individual questions about Assignment #2 (or other quiz questions). 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4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8"/>
            <a:ext cx="9052560" cy="9225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4" y="1008849"/>
            <a:ext cx="8231761" cy="2777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0" y="3837859"/>
            <a:ext cx="6869070" cy="21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78" y="496618"/>
            <a:ext cx="6312870" cy="18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78" y="2440680"/>
            <a:ext cx="5701050" cy="1976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53" y="4551782"/>
            <a:ext cx="5728860" cy="13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63" y="294600"/>
            <a:ext cx="3782160" cy="139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95" y="1518479"/>
            <a:ext cx="6146010" cy="382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48" y="328313"/>
            <a:ext cx="5951340" cy="35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185530"/>
            <a:ext cx="796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Tracing what the code prints: resequencing code 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0" y="1238560"/>
            <a:ext cx="5283900" cy="1586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0" y="715817"/>
            <a:ext cx="7870231" cy="3271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581400" y="2032000"/>
            <a:ext cx="18542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4590" y="2686301"/>
            <a:ext cx="8429775" cy="3445882"/>
            <a:chOff x="24590" y="3194301"/>
            <a:chExt cx="8429775" cy="344588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90" y="5324743"/>
              <a:ext cx="5728860" cy="13154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4965" y="3194301"/>
              <a:ext cx="6952500" cy="20114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78115" y="4200021"/>
              <a:ext cx="3476250" cy="1447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97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185530"/>
            <a:ext cx="796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Tracing what the code prints: now the first </a:t>
            </a:r>
            <a:r>
              <a:rPr lang="en-US" sz="2400" dirty="0" err="1" smtClean="0"/>
              <a:t>showItems</a:t>
            </a:r>
            <a:r>
              <a:rPr lang="en-US" sz="2400" dirty="0" smtClean="0"/>
              <a:t> line  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95"/>
            <a:ext cx="6217920" cy="19908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2479000"/>
            <a:ext cx="3291840" cy="12115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26" y="3545058"/>
            <a:ext cx="5486400" cy="3410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985" y="2966700"/>
            <a:ext cx="5645430" cy="7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62707"/>
            <a:ext cx="866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iteration through the while loop, the linked list gets shorter  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195"/>
            <a:ext cx="6217920" cy="1990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479000"/>
            <a:ext cx="3291840" cy="1211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6" y="3545058"/>
            <a:ext cx="5486400" cy="3410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829" y="2225210"/>
            <a:ext cx="4672080" cy="17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122</Words>
  <Application>Microsoft Office PowerPoint</Application>
  <PresentationFormat>On-screen Show (4:3)</PresentationFormat>
  <Paragraphs>17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51</cp:revision>
  <dcterms:created xsi:type="dcterms:W3CDTF">2016-01-19T04:00:55Z</dcterms:created>
  <dcterms:modified xsi:type="dcterms:W3CDTF">2016-02-20T06:13:10Z</dcterms:modified>
</cp:coreProperties>
</file>