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5" autoAdjust="0"/>
    <p:restoredTop sz="90566" autoAdjust="0"/>
  </p:normalViewPr>
  <p:slideViewPr>
    <p:cSldViewPr snapToGrid="0" showGuides="1">
      <p:cViewPr varScale="1">
        <p:scale>
          <a:sx n="69" d="100"/>
          <a:sy n="69" d="100"/>
        </p:scale>
        <p:origin x="60" y="294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70AD4-87D2-4CDB-91EE-BAE695AB286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26389-3F09-45C3-83D1-0400A2849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68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0FA2-C592-4FC0-92D0-632AF24FB8C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0820D-30CA-4DAE-BDF1-2E9F7FB99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9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0820D-30CA-4DAE-BDF1-2E9F7FB990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5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0820D-30CA-4DAE-BDF1-2E9F7FB990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4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0820D-30CA-4DAE-BDF1-2E9F7FB990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0820D-30CA-4DAE-BDF1-2E9F7FB990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0820D-30CA-4DAE-BDF1-2E9F7FB990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6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0820D-30CA-4DAE-BDF1-2E9F7FB990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38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0820D-30CA-4DAE-BDF1-2E9F7FB990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1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6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0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9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0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8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3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0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27E2-21C7-4845-8AF8-029C3A20D456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9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428" y="370114"/>
            <a:ext cx="7979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Recitation #4 (2/16-2/17):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5428" y="1142999"/>
            <a:ext cx="79792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000" u="sng" dirty="0" smtClean="0"/>
              <a:t>Assignment #1 grades have been sent.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Please confirm that the sum and normalization of the points is correct, and report any arithmetic errors that work against your favor.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(2) </a:t>
            </a:r>
            <a:r>
              <a:rPr lang="en-US" sz="2000" u="sng" dirty="0" smtClean="0"/>
              <a:t>Today</a:t>
            </a:r>
            <a:r>
              <a:rPr lang="en-US" sz="2000" dirty="0" smtClean="0"/>
              <a:t>: Review the trace question from the quiz.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Quizzes will be returned in recitation next week.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Time will probably be left at end of this recitation for individual questions about Assignment #2 (or other quiz questions). 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04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8"/>
            <a:ext cx="9052560" cy="9225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04" y="1008849"/>
            <a:ext cx="8231761" cy="2777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00" y="3837859"/>
            <a:ext cx="6869070" cy="21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9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78" y="496618"/>
            <a:ext cx="6312870" cy="18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78" y="2440680"/>
            <a:ext cx="5701050" cy="1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1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309195"/>
            <a:ext cx="8815771" cy="4022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2622"/>
            <a:ext cx="6952500" cy="15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844" y="338147"/>
            <a:ext cx="5367330" cy="23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48" y="328313"/>
            <a:ext cx="5951340" cy="35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" y="185530"/>
            <a:ext cx="796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Tracing what the code prints: resequencing code 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50" y="1238560"/>
            <a:ext cx="5283900" cy="1586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50" y="715817"/>
            <a:ext cx="7870231" cy="3271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581400" y="2032000"/>
            <a:ext cx="18542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50" y="3429000"/>
            <a:ext cx="6952500" cy="2011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4414" y="4619903"/>
            <a:ext cx="3754350" cy="5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309195"/>
            <a:ext cx="8815771" cy="40228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2622"/>
            <a:ext cx="6952500" cy="1545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2042" r="4090" b="13444"/>
          <a:stretch/>
        </p:blipFill>
        <p:spPr>
          <a:xfrm>
            <a:off x="4534885" y="5142832"/>
            <a:ext cx="4560989" cy="158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" y="185530"/>
            <a:ext cx="796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Tracing what the code prints: now the first </a:t>
            </a:r>
            <a:r>
              <a:rPr lang="en-US" sz="2400" dirty="0" err="1" smtClean="0"/>
              <a:t>showItems</a:t>
            </a:r>
            <a:r>
              <a:rPr lang="en-US" sz="2400" dirty="0" smtClean="0"/>
              <a:t> line  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95"/>
            <a:ext cx="6217920" cy="1990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24937"/>
            <a:ext cx="5367330" cy="233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410" y="1280710"/>
            <a:ext cx="3949020" cy="361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9135" y="2833100"/>
            <a:ext cx="2697570" cy="876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2645" y="3844937"/>
            <a:ext cx="3587490" cy="36888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6217920" y="4287274"/>
            <a:ext cx="531796" cy="71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69042" y="5125453"/>
            <a:ext cx="387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call to </a:t>
            </a:r>
            <a:r>
              <a:rPr lang="en-US" dirty="0" err="1" smtClean="0"/>
              <a:t>showItems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113</Words>
  <Application>Microsoft Office PowerPoint</Application>
  <PresentationFormat>On-screen Show (4:3)</PresentationFormat>
  <Paragraphs>17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54</cp:revision>
  <dcterms:created xsi:type="dcterms:W3CDTF">2016-01-19T04:00:55Z</dcterms:created>
  <dcterms:modified xsi:type="dcterms:W3CDTF">2016-02-21T21:45:54Z</dcterms:modified>
</cp:coreProperties>
</file>