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72" d="100"/>
          <a:sy n="72" d="100"/>
        </p:scale>
        <p:origin x="1476" y="78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#3: 6/3/20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#3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54183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49C9-5CF8-4A48-A40D-4D248FE16D2C}"/>
              </a:ext>
            </a:extLst>
          </p:cNvPr>
          <p:cNvSpPr txBox="1"/>
          <p:nvPr/>
        </p:nvSpPr>
        <p:spPr>
          <a:xfrm>
            <a:off x="680225" y="838200"/>
            <a:ext cx="6601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/>
              <a:t>Remember to submit on Canvas by the deadline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58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Handout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Description of a binary multiplication method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Description of assignment (multiplication and exponentiation results for user’s values)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Multiplication without using a multiplication instruction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8ADF9-DD65-45A5-ACE6-81A5FFA3191D}"/>
              </a:ext>
            </a:extLst>
          </p:cNvPr>
          <p:cNvSpPr txBox="1"/>
          <p:nvPr/>
        </p:nvSpPr>
        <p:spPr>
          <a:xfrm>
            <a:off x="390293" y="1204332"/>
            <a:ext cx="825190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Example: 15 x 4 in 4-bit unsigned binary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We could run a loop to add “15” to a register 4 times.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Alternatively, we can take advantage of the long multiplication method: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4516244" y="34290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9587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Implementing long multiplication in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97D6A-1ED3-4EDE-8472-71509CB7EDC7}"/>
              </a:ext>
            </a:extLst>
          </p:cNvPr>
          <p:cNvSpPr txBox="1"/>
          <p:nvPr/>
        </p:nvSpPr>
        <p:spPr>
          <a:xfrm>
            <a:off x="2865863" y="735980"/>
            <a:ext cx="4739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This can be implemented as a loop: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6990C7-9140-4055-AC61-8CE3F3E2DA46}"/>
              </a:ext>
            </a:extLst>
          </p:cNvPr>
          <p:cNvGrpSpPr/>
          <p:nvPr/>
        </p:nvGrpSpPr>
        <p:grpSpPr>
          <a:xfrm>
            <a:off x="1706136" y="1445647"/>
            <a:ext cx="5404626" cy="916412"/>
            <a:chOff x="1706136" y="1445647"/>
            <a:chExt cx="5404626" cy="9164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F1A1E96-4BEC-45C8-9C40-3444AA52F4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6136" y="1445647"/>
              <a:ext cx="568712" cy="29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C340E-D844-4914-8411-B792DE993D3E}"/>
                </a:ext>
              </a:extLst>
            </p:cNvPr>
            <p:cNvSpPr txBox="1"/>
            <p:nvPr/>
          </p:nvSpPr>
          <p:spPr>
            <a:xfrm>
              <a:off x="2371493" y="1592618"/>
              <a:ext cx="47392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Check the appropriate bit of the multiplier on each iteration (0 or 1?)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C848B3-2142-4A90-813A-B39F244FE445}"/>
              </a:ext>
            </a:extLst>
          </p:cNvPr>
          <p:cNvGrpSpPr/>
          <p:nvPr/>
        </p:nvGrpSpPr>
        <p:grpSpPr>
          <a:xfrm>
            <a:off x="1786982" y="3952577"/>
            <a:ext cx="5503126" cy="642241"/>
            <a:chOff x="1786982" y="3952577"/>
            <a:chExt cx="5503126" cy="64224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0D6F7F-E77F-4E7A-AC62-E50938E92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6982" y="3952577"/>
              <a:ext cx="584511" cy="450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7650-A151-459E-9225-9C27A1D2FB0A}"/>
                </a:ext>
              </a:extLst>
            </p:cNvPr>
            <p:cNvSpPr txBox="1"/>
            <p:nvPr/>
          </p:nvSpPr>
          <p:spPr>
            <a:xfrm>
              <a:off x="2550839" y="4163931"/>
              <a:ext cx="47392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Maintain a running sum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8BC0AD-C392-488F-91E6-FB31A89F809F}"/>
              </a:ext>
            </a:extLst>
          </p:cNvPr>
          <p:cNvGrpSpPr/>
          <p:nvPr/>
        </p:nvGrpSpPr>
        <p:grpSpPr>
          <a:xfrm>
            <a:off x="1706136" y="2173313"/>
            <a:ext cx="5583973" cy="996476"/>
            <a:chOff x="1706136" y="2173313"/>
            <a:chExt cx="5583973" cy="9964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8AE121-BE1E-40E3-A80D-99E409D7DA17}"/>
                </a:ext>
              </a:extLst>
            </p:cNvPr>
            <p:cNvSpPr txBox="1"/>
            <p:nvPr/>
          </p:nvSpPr>
          <p:spPr>
            <a:xfrm>
              <a:off x="2550840" y="2400348"/>
              <a:ext cx="47392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Add 0 or the multiplicand (shifted for each new iteration)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A9BC51-FE17-425C-B81E-223EA34249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6136" y="2173313"/>
              <a:ext cx="665357" cy="40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6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Helpful instructions for multiplication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1A1E96-4BEC-45C8-9C40-3444AA52F425}"/>
              </a:ext>
            </a:extLst>
          </p:cNvPr>
          <p:cNvCxnSpPr>
            <a:cxnSpLocks/>
          </p:cNvCxnSpPr>
          <p:nvPr/>
        </p:nvCxnSpPr>
        <p:spPr>
          <a:xfrm flipH="1" flipV="1">
            <a:off x="1706136" y="1445647"/>
            <a:ext cx="568712" cy="2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EC340E-D844-4914-8411-B792DE993D3E}"/>
              </a:ext>
            </a:extLst>
          </p:cNvPr>
          <p:cNvSpPr txBox="1"/>
          <p:nvPr/>
        </p:nvSpPr>
        <p:spPr>
          <a:xfrm>
            <a:off x="2371493" y="1592618"/>
            <a:ext cx="4739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Check the appropriate bit of the multiplier on each iteration (0 or 1?)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0918E-8159-419B-8E90-AAA657B0BE08}"/>
              </a:ext>
            </a:extLst>
          </p:cNvPr>
          <p:cNvSpPr txBox="1"/>
          <p:nvPr/>
        </p:nvSpPr>
        <p:spPr>
          <a:xfrm>
            <a:off x="3100039" y="2517518"/>
            <a:ext cx="5464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“and masks” and shifting can help you determine whether the bit in a specific position is 1 or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7753C-C34D-4881-962F-7AE9966A284A}"/>
              </a:ext>
            </a:extLst>
          </p:cNvPr>
          <p:cNvSpPr txBox="1"/>
          <p:nvPr/>
        </p:nvSpPr>
        <p:spPr>
          <a:xfrm>
            <a:off x="2620536" y="3839387"/>
            <a:ext cx="61926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Example</a:t>
            </a:r>
            <a:r>
              <a:rPr lang="en-US" sz="2200" dirty="0"/>
              <a:t>: Assume $t0 = 4, and I want to confirm that a ‘1’ is in Bit 2 (assuming LSB position = 0) </a:t>
            </a:r>
          </a:p>
          <a:p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$s0, $zero, 1  #mask, 0001</a:t>
            </a:r>
          </a:p>
          <a:p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$t2, $t0, 2   #0100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0001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and $t1, $s0, $t2  #t1 = 0001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Implementing long multiplication in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AE121-BE1E-40E3-A80D-99E409D7DA17}"/>
              </a:ext>
            </a:extLst>
          </p:cNvPr>
          <p:cNvSpPr txBox="1"/>
          <p:nvPr/>
        </p:nvSpPr>
        <p:spPr>
          <a:xfrm>
            <a:off x="2550840" y="2400348"/>
            <a:ext cx="4739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Add 0 or the multiplicand (shifted for each new iteration)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A9BC51-FE17-425C-B81E-223EA342495F}"/>
              </a:ext>
            </a:extLst>
          </p:cNvPr>
          <p:cNvCxnSpPr>
            <a:cxnSpLocks/>
          </p:cNvCxnSpPr>
          <p:nvPr/>
        </p:nvCxnSpPr>
        <p:spPr>
          <a:xfrm flipH="1" flipV="1">
            <a:off x="1706136" y="2173313"/>
            <a:ext cx="665357" cy="40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4AA7BA-A881-4D77-9876-2C11B5F9DE66}"/>
              </a:ext>
            </a:extLst>
          </p:cNvPr>
          <p:cNvSpPr txBox="1"/>
          <p:nvPr/>
        </p:nvSpPr>
        <p:spPr>
          <a:xfrm>
            <a:off x="3352800" y="3291802"/>
            <a:ext cx="6192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can perform the left shift.</a:t>
            </a:r>
          </a:p>
        </p:txBody>
      </p:sp>
    </p:spTree>
    <p:extLst>
      <p:ext uri="{BB962C8B-B14F-4D97-AF65-F5344CB8AC3E}">
        <p14:creationId xmlns:p14="http://schemas.microsoft.com/office/powerpoint/2010/main" val="77142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Implementing long multiplication in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FA78D4-F25D-4DA7-9D7C-73F31C2303F9}"/>
              </a:ext>
            </a:extLst>
          </p:cNvPr>
          <p:cNvCxnSpPr>
            <a:cxnSpLocks/>
          </p:cNvCxnSpPr>
          <p:nvPr/>
        </p:nvCxnSpPr>
        <p:spPr>
          <a:xfrm flipH="1" flipV="1">
            <a:off x="1786982" y="3952577"/>
            <a:ext cx="584511" cy="45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612EA4-418F-45C8-90A7-CCC45DE31F9A}"/>
              </a:ext>
            </a:extLst>
          </p:cNvPr>
          <p:cNvSpPr txBox="1"/>
          <p:nvPr/>
        </p:nvSpPr>
        <p:spPr>
          <a:xfrm>
            <a:off x="2617749" y="4403272"/>
            <a:ext cx="4739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Maintain a running 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A04E6-A85E-42CA-9A26-11C44C03EA61}"/>
              </a:ext>
            </a:extLst>
          </p:cNvPr>
          <p:cNvSpPr txBox="1"/>
          <p:nvPr/>
        </p:nvSpPr>
        <p:spPr>
          <a:xfrm>
            <a:off x="3172524" y="668186"/>
            <a:ext cx="50730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B050"/>
                </a:solidFill>
                <a:cs typeface="Consolas" panose="020B0609020204030204" pitchFamily="49" charset="0"/>
              </a:rPr>
              <a:t>For setting the loop</a:t>
            </a: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In theory, the inputs could be up to 32 bits long.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The test integers will likely be no greater than 16 bits long.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The 4 bits shown here are for illustration only.</a:t>
            </a:r>
          </a:p>
        </p:txBody>
      </p:sp>
    </p:spTree>
    <p:extLst>
      <p:ext uri="{BB962C8B-B14F-4D97-AF65-F5344CB8AC3E}">
        <p14:creationId xmlns:p14="http://schemas.microsoft.com/office/powerpoint/2010/main" val="423058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80946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Using multiplication to implement exponentiation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89275-E9D9-4BE1-902F-5B21FEB5C76A}"/>
              </a:ext>
            </a:extLst>
          </p:cNvPr>
          <p:cNvSpPr txBox="1"/>
          <p:nvPr/>
        </p:nvSpPr>
        <p:spPr>
          <a:xfrm>
            <a:off x="498643" y="871251"/>
            <a:ext cx="71367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option: Consider looping over a multiplication loop, with the result of each iteration of multiplication carried over to the next round.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 handout notes about restriction to testing small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this step will probably require many labels and registers.  Comments can be helpful to keep track of everything.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57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User interface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82357-980B-4846-83E8-D53C404A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2" y="744425"/>
            <a:ext cx="8343001" cy="21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54CE9-30EE-40C5-877A-3E327B5DD4F7}"/>
              </a:ext>
            </a:extLst>
          </p:cNvPr>
          <p:cNvSpPr txBox="1"/>
          <p:nvPr/>
        </p:nvSpPr>
        <p:spPr>
          <a:xfrm>
            <a:off x="387131" y="3023839"/>
            <a:ext cx="71367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Note that you are required to verify that the integers are positive.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For printing the arithmetic operators, you may find helpful </a:t>
            </a:r>
            <a:r>
              <a:rPr lang="en-US" sz="2200" dirty="0" err="1"/>
              <a:t>syscall</a:t>
            </a:r>
            <a:r>
              <a:rPr lang="en-US" sz="2200" dirty="0"/>
              <a:t> 11 (print character).  For supplying the value to $a0, note that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200" dirty="0"/>
              <a:t> will accept character inputs (e.g., ‘=‘).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43DAD-75FE-4542-8C4B-FC7B568E6AF7}"/>
              </a:ext>
            </a:extLst>
          </p:cNvPr>
          <p:cNvSpPr txBox="1"/>
          <p:nvPr/>
        </p:nvSpPr>
        <p:spPr>
          <a:xfrm>
            <a:off x="387131" y="4764875"/>
            <a:ext cx="7136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also use </a:t>
            </a:r>
            <a:r>
              <a:rPr lang="en-US" sz="2200" dirty="0" err="1"/>
              <a:t>syscall</a:t>
            </a:r>
            <a:r>
              <a:rPr lang="en-US" sz="2200" dirty="0"/>
              <a:t> 11 to print the line feed character (‘\n’).</a:t>
            </a:r>
          </a:p>
        </p:txBody>
      </p:sp>
    </p:spTree>
    <p:extLst>
      <p:ext uri="{BB962C8B-B14F-4D97-AF65-F5344CB8AC3E}">
        <p14:creationId xmlns:p14="http://schemas.microsoft.com/office/powerpoint/2010/main" val="5793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2479</TotalTime>
  <Words>588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190</cp:revision>
  <dcterms:created xsi:type="dcterms:W3CDTF">2016-10-06T23:04:54Z</dcterms:created>
  <dcterms:modified xsi:type="dcterms:W3CDTF">2020-06-03T18:28:52Z</dcterms:modified>
</cp:coreProperties>
</file>