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1" autoAdjust="0"/>
    <p:restoredTop sz="91505" autoAdjust="0"/>
  </p:normalViewPr>
  <p:slideViewPr>
    <p:cSldViewPr snapToGrid="0" showGuides="1">
      <p:cViewPr varScale="1">
        <p:scale>
          <a:sx n="98" d="100"/>
          <a:sy n="98" d="100"/>
        </p:scale>
        <p:origin x="504" y="114"/>
      </p:cViewPr>
      <p:guideLst>
        <p:guide orient="horz" pos="504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1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447J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CS447 Recitation: 3/30/18 and 4/2/18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260" y="1755774"/>
            <a:ext cx="75452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</a:t>
            </a:r>
            <a:r>
              <a:rPr lang="en-US" sz="2400" dirty="0">
                <a:solidFill>
                  <a:srgbClr val="002060"/>
                </a:solidFill>
              </a:rPr>
              <a:t>: Lab #8 Overview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61212" y="66556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Making adjustments to register 7 (r7)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329184" y="734580"/>
            <a:ext cx="7545247" cy="63709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Testing this behavior: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 </a:t>
            </a:r>
            <a:r>
              <a:rPr lang="en-US" sz="2400" dirty="0" err="1"/>
              <a:t>rs</a:t>
            </a:r>
            <a:r>
              <a:rPr lang="en-US" sz="2400" dirty="0"/>
              <a:t> and </a:t>
            </a:r>
            <a:r>
              <a:rPr lang="en-US" sz="2400" dirty="0" err="1"/>
              <a:t>rt</a:t>
            </a:r>
            <a:r>
              <a:rPr lang="en-US" sz="2400" dirty="0"/>
              <a:t> to 111 to read register 7.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Turn incr7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contents of r7 should increase </a:t>
            </a:r>
            <a:r>
              <a:rPr lang="en-US" sz="2400" dirty="0" smtClean="0"/>
              <a:t>even with write enable off.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Turn off incr7 and turn on decr7.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r7 should auto-decrement, even with write enable off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 the output pins, you should see the value </a:t>
            </a:r>
            <a:r>
              <a:rPr lang="en-US" sz="2400" dirty="0" smtClean="0"/>
              <a:t>auto-decrease immediately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rgbClr val="002060"/>
                </a:solidFill>
              </a:rPr>
              <a:t>Final test: Try to both write a value to one register, and perform autoincrement on r7 at the same time.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4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Create a register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764" y="1012062"/>
            <a:ext cx="7545247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Similarities to MARS/MIPS: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read 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write 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/>
              <a:t>Differences: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16 bits wide (not 32)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8 registers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designated register </a:t>
            </a:r>
            <a:r>
              <a:rPr lang="en-US" sz="2400" dirty="0" smtClean="0"/>
              <a:t>(r7) </a:t>
            </a:r>
            <a:r>
              <a:rPr lang="en-US" sz="2400" dirty="0"/>
              <a:t>will auto-increment or </a:t>
            </a:r>
            <a:r>
              <a:rPr lang="en-US" sz="2400" dirty="0" smtClean="0"/>
              <a:t>auto-decrement </a:t>
            </a:r>
            <a:r>
              <a:rPr lang="en-US" sz="2400" u="sng" dirty="0" smtClean="0"/>
              <a:t>if</a:t>
            </a:r>
            <a:r>
              <a:rPr lang="en-US" sz="2400" dirty="0" smtClean="0"/>
              <a:t> specific input pins are set to request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Otherwise it will behave normally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78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Components (</a:t>
            </a:r>
            <a:r>
              <a:rPr lang="en-US" sz="3000" dirty="0" err="1">
                <a:solidFill>
                  <a:srgbClr val="002060"/>
                </a:solidFill>
              </a:rPr>
              <a:t>subcircuits</a:t>
            </a:r>
            <a:r>
              <a:rPr lang="en-US" sz="30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39F73-6404-4656-A887-D317A59E9F04}"/>
              </a:ext>
            </a:extLst>
          </p:cNvPr>
          <p:cNvSpPr txBox="1"/>
          <p:nvPr/>
        </p:nvSpPr>
        <p:spPr>
          <a:xfrm>
            <a:off x="383764" y="1012062"/>
            <a:ext cx="754524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Their use is encouraged for this lab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This will be useful preparation for the project.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add a new canvas to Logisim, remember that you can click the green “+” sign.</a:t>
            </a:r>
          </a:p>
        </p:txBody>
      </p:sp>
    </p:spTree>
    <p:extLst>
      <p:ext uri="{BB962C8B-B14F-4D97-AF65-F5344CB8AC3E}">
        <p14:creationId xmlns:p14="http://schemas.microsoft.com/office/powerpoint/2010/main" val="548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Inputs and Outputs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39F73-6404-4656-A887-D317A59E9F04}"/>
              </a:ext>
            </a:extLst>
          </p:cNvPr>
          <p:cNvSpPr txBox="1"/>
          <p:nvPr/>
        </p:nvSpPr>
        <p:spPr>
          <a:xfrm>
            <a:off x="371572" y="553998"/>
            <a:ext cx="754524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In a new </a:t>
            </a:r>
            <a:r>
              <a:rPr lang="en-US" sz="2400" dirty="0" err="1"/>
              <a:t>subcircuit</a:t>
            </a:r>
            <a:r>
              <a:rPr lang="en-US" sz="2400" dirty="0"/>
              <a:t> for the register file: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3" name="Picture 2" descr="Lab 8: Making a register file - Mozilla Firefox">
            <a:extLst>
              <a:ext uri="{FF2B5EF4-FFF2-40B4-BE49-F238E27FC236}">
                <a16:creationId xmlns:a16="http://schemas.microsoft.com/office/drawing/2014/main" id="{CFC9B0DB-762C-4D64-AE00-18DE09A07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3" t="35918" r="40800" b="15872"/>
          <a:stretch/>
        </p:blipFill>
        <p:spPr>
          <a:xfrm>
            <a:off x="542260" y="1107996"/>
            <a:ext cx="6492240" cy="4213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3E7904-793D-4717-A124-FBDC7DE88A28}"/>
              </a:ext>
            </a:extLst>
          </p:cNvPr>
          <p:cNvSpPr txBox="1"/>
          <p:nvPr/>
        </p:nvSpPr>
        <p:spPr>
          <a:xfrm>
            <a:off x="5897475" y="1107995"/>
            <a:ext cx="2704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</a:rPr>
              <a:t>Labels </a:t>
            </a:r>
            <a:r>
              <a:rPr lang="en-US" dirty="0">
                <a:solidFill>
                  <a:srgbClr val="0070C0"/>
                </a:solidFill>
              </a:rPr>
              <a:t>will make it easier to identify these pins from outside the </a:t>
            </a:r>
            <a:r>
              <a:rPr lang="en-US" dirty="0" err="1">
                <a:solidFill>
                  <a:srgbClr val="0070C0"/>
                </a:solidFill>
              </a:rPr>
              <a:t>subcircuit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7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39F73-6404-4656-A887-D317A59E9F04}"/>
              </a:ext>
            </a:extLst>
          </p:cNvPr>
          <p:cNvSpPr txBox="1"/>
          <p:nvPr/>
        </p:nvSpPr>
        <p:spPr>
          <a:xfrm>
            <a:off x="528246" y="800100"/>
            <a:ext cx="7545247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8 of </a:t>
            </a:r>
            <a:r>
              <a:rPr lang="en-US" sz="2400" dirty="0" smtClean="0"/>
              <a:t>them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For now, r7 can be treated like the others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sure that they can hold 16 bits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Remember to hook them up to the clock (triangle-shaped pin).</a:t>
            </a:r>
          </a:p>
        </p:txBody>
      </p:sp>
    </p:spTree>
    <p:extLst>
      <p:ext uri="{BB962C8B-B14F-4D97-AF65-F5344CB8AC3E}">
        <p14:creationId xmlns:p14="http://schemas.microsoft.com/office/powerpoint/2010/main" val="1873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 read 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329184" y="553998"/>
            <a:ext cx="754524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From slide 8 in slide deck #17: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 descr="17 - The Register File and ALU  -  Protected View - PowerPoint">
            <a:extLst>
              <a:ext uri="{FF2B5EF4-FFF2-40B4-BE49-F238E27FC236}">
                <a16:creationId xmlns:a16="http://schemas.microsoft.com/office/drawing/2014/main" id="{AB72AC94-3290-4496-A95F-EB657F6854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7" t="25096" r="10666" b="13412"/>
          <a:stretch/>
        </p:blipFill>
        <p:spPr>
          <a:xfrm>
            <a:off x="243840" y="1154162"/>
            <a:ext cx="5986272" cy="3048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F466B88-62F0-4BB8-893A-268FCAD012D5}"/>
              </a:ext>
            </a:extLst>
          </p:cNvPr>
          <p:cNvSpPr txBox="1"/>
          <p:nvPr/>
        </p:nvSpPr>
        <p:spPr>
          <a:xfrm>
            <a:off x="329184" y="4509939"/>
            <a:ext cx="79189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2060"/>
                </a:solidFill>
              </a:rPr>
              <a:t>Differences </a:t>
            </a:r>
            <a:r>
              <a:rPr lang="en-US" sz="2200" b="1" u="sng" dirty="0" smtClean="0">
                <a:solidFill>
                  <a:srgbClr val="002060"/>
                </a:solidFill>
              </a:rPr>
              <a:t>between this figure and the </a:t>
            </a:r>
            <a:r>
              <a:rPr lang="en-US" sz="2200" b="1" u="sng" dirty="0">
                <a:solidFill>
                  <a:srgbClr val="002060"/>
                </a:solidFill>
              </a:rPr>
              <a:t>lab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You’ll need two </a:t>
            </a:r>
            <a:r>
              <a:rPr lang="en-US" sz="2200" dirty="0" smtClean="0">
                <a:solidFill>
                  <a:srgbClr val="002060"/>
                </a:solidFill>
              </a:rPr>
              <a:t>read ports.</a:t>
            </a:r>
            <a:endParaRPr lang="en-US" sz="22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There will be 8 registers.  The bit width of the select bits attribute of the </a:t>
            </a:r>
            <a:r>
              <a:rPr lang="en-US" sz="2200" dirty="0" err="1" smtClean="0">
                <a:solidFill>
                  <a:srgbClr val="002060"/>
                </a:solidFill>
              </a:rPr>
              <a:t>MUXes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will need to </a:t>
            </a:r>
            <a:r>
              <a:rPr lang="en-US" sz="2200" dirty="0" smtClean="0">
                <a:solidFill>
                  <a:srgbClr val="002060"/>
                </a:solidFill>
              </a:rPr>
              <a:t>be 3 (to match </a:t>
            </a:r>
            <a:r>
              <a:rPr lang="en-US" sz="2200" dirty="0" err="1" smtClean="0">
                <a:solidFill>
                  <a:srgbClr val="002060"/>
                </a:solidFill>
              </a:rPr>
              <a:t>rs</a:t>
            </a:r>
            <a:r>
              <a:rPr lang="en-US" sz="2200" dirty="0" smtClean="0">
                <a:solidFill>
                  <a:srgbClr val="002060"/>
                </a:solidFill>
              </a:rPr>
              <a:t> and </a:t>
            </a:r>
            <a:r>
              <a:rPr lang="en-US" sz="2200" dirty="0" err="1" smtClean="0">
                <a:solidFill>
                  <a:srgbClr val="002060"/>
                </a:solidFill>
              </a:rPr>
              <a:t>rt</a:t>
            </a:r>
            <a:r>
              <a:rPr lang="en-US" sz="2200" dirty="0" smtClean="0">
                <a:solidFill>
                  <a:srgbClr val="002060"/>
                </a:solidFill>
              </a:rPr>
              <a:t>).  Registers will be numbered 000 to 111, in binary.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 write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329184" y="553998"/>
            <a:ext cx="754524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From slide 11 in slide deck #17: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466B88-62F0-4BB8-893A-268FCAD012D5}"/>
              </a:ext>
            </a:extLst>
          </p:cNvPr>
          <p:cNvSpPr txBox="1"/>
          <p:nvPr/>
        </p:nvSpPr>
        <p:spPr>
          <a:xfrm>
            <a:off x="329184" y="4202162"/>
            <a:ext cx="79189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Reminders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 </a:t>
            </a:r>
            <a:r>
              <a:rPr lang="en-US" sz="2200" dirty="0" smtClean="0">
                <a:solidFill>
                  <a:srgbClr val="002060"/>
                </a:solidFill>
              </a:rPr>
              <a:t>trapezoid-shaped component </a:t>
            </a:r>
            <a:r>
              <a:rPr lang="en-US" sz="2200" dirty="0">
                <a:solidFill>
                  <a:srgbClr val="002060"/>
                </a:solidFill>
              </a:rPr>
              <a:t>is a demultiplexer.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WE = write enable; set to 1 when  you want to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Make sure to </a:t>
            </a:r>
            <a:r>
              <a:rPr lang="en-US" sz="2200" dirty="0" smtClean="0">
                <a:solidFill>
                  <a:srgbClr val="002060"/>
                </a:solidFill>
              </a:rPr>
              <a:t>adjust the </a:t>
            </a:r>
            <a:r>
              <a:rPr lang="en-US" sz="2200" dirty="0">
                <a:solidFill>
                  <a:srgbClr val="002060"/>
                </a:solidFill>
              </a:rPr>
              <a:t>selection bits width on the DMX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 input to the selection </a:t>
            </a:r>
            <a:r>
              <a:rPr lang="en-US" sz="2200" dirty="0" smtClean="0">
                <a:solidFill>
                  <a:srgbClr val="002060"/>
                </a:solidFill>
              </a:rPr>
              <a:t>pin (</a:t>
            </a:r>
            <a:r>
              <a:rPr lang="en-US" sz="2200" dirty="0" err="1" smtClean="0">
                <a:solidFill>
                  <a:srgbClr val="002060"/>
                </a:solidFill>
              </a:rPr>
              <a:t>rt</a:t>
            </a:r>
            <a:r>
              <a:rPr lang="en-US" sz="2200" dirty="0" smtClean="0">
                <a:solidFill>
                  <a:srgbClr val="002060"/>
                </a:solidFill>
              </a:rPr>
              <a:t>) </a:t>
            </a:r>
            <a:r>
              <a:rPr lang="en-US" sz="2200" dirty="0">
                <a:solidFill>
                  <a:srgbClr val="002060"/>
                </a:solidFill>
              </a:rPr>
              <a:t>will determine which register is chosen for the write.</a:t>
            </a:r>
          </a:p>
        </p:txBody>
      </p:sp>
      <p:pic>
        <p:nvPicPr>
          <p:cNvPr id="7" name="Picture 6" descr="17 - The Register File and ALU  -  Protected View - PowerPoint">
            <a:extLst>
              <a:ext uri="{FF2B5EF4-FFF2-40B4-BE49-F238E27FC236}">
                <a16:creationId xmlns:a16="http://schemas.microsoft.com/office/drawing/2014/main" id="{6DC4B539-A609-4F73-ABF6-FD35BBD221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4" t="24850" r="11600" b="14150"/>
          <a:stretch/>
        </p:blipFill>
        <p:spPr>
          <a:xfrm>
            <a:off x="426720" y="975360"/>
            <a:ext cx="5913120" cy="30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Making adjustments to register 7 (r7)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633984" y="800100"/>
            <a:ext cx="7545247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register will be designed to do post- and </a:t>
            </a:r>
            <a:r>
              <a:rPr lang="en-US" sz="2200" dirty="0" smtClean="0"/>
              <a:t>pre-increments, but only when requested.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Otherwise it will behave normally.</a:t>
            </a:r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incr7 and decr7 pins will control this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incr7 = 1, then </a:t>
            </a:r>
            <a:endParaRPr lang="en-US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writes to r7 should be enabled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Even if r7 is not selected as the </a:t>
            </a:r>
            <a:r>
              <a:rPr lang="en-US" sz="2200" dirty="0" err="1" smtClean="0"/>
              <a:t>rd</a:t>
            </a:r>
            <a:endParaRPr lang="en-US" sz="22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Even if the write enable input pin = 0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value in r7 should be incremented </a:t>
            </a:r>
            <a:r>
              <a:rPr lang="en-US" sz="2200" dirty="0" smtClean="0"/>
              <a:t>to r7 + 1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data input should be ignored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Making adjustments to register 7 (r7)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633984" y="800100"/>
            <a:ext cx="7545247" cy="55399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If decr7 </a:t>
            </a:r>
            <a:r>
              <a:rPr lang="en-US" sz="2200" dirty="0"/>
              <a:t>= 1, </a:t>
            </a:r>
            <a:r>
              <a:rPr lang="en-US" sz="2200" dirty="0" smtClean="0"/>
              <a:t>then: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writes to r7 should be enabled,</a:t>
            </a:r>
            <a:endParaRPr lang="en-US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even if r7 is not selected as the </a:t>
            </a:r>
            <a:r>
              <a:rPr lang="en-US" sz="2200" dirty="0" err="1" smtClean="0"/>
              <a:t>rd</a:t>
            </a:r>
            <a:endParaRPr lang="en-US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Even if </a:t>
            </a:r>
            <a:r>
              <a:rPr lang="en-US" sz="2200" dirty="0"/>
              <a:t>the write enable input pin = 0</a:t>
            </a:r>
            <a:endParaRPr lang="en-US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value in r7 should be </a:t>
            </a:r>
            <a:r>
              <a:rPr lang="en-US" sz="2200" dirty="0" smtClean="0"/>
              <a:t>de</a:t>
            </a:r>
            <a:r>
              <a:rPr lang="en-US" sz="2200" dirty="0" smtClean="0"/>
              <a:t>cremented </a:t>
            </a:r>
            <a:r>
              <a:rPr lang="en-US" sz="2200" dirty="0" smtClean="0"/>
              <a:t>to r7 - 1</a:t>
            </a:r>
            <a:endParaRPr lang="en-US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data input should be ignored</a:t>
            </a:r>
            <a:endParaRPr lang="en-US" sz="2200" dirty="0" smtClean="0"/>
          </a:p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 smtClean="0"/>
              <a:t>In addition</a:t>
            </a:r>
            <a:r>
              <a:rPr lang="en-US" sz="2200" dirty="0" smtClean="0"/>
              <a:t>, the output from decr7 should be updated to r7-1 immediately.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analogous to </a:t>
            </a:r>
            <a:r>
              <a:rPr lang="en-US" sz="2000" dirty="0" err="1"/>
              <a:t>predecrement</a:t>
            </a:r>
            <a:r>
              <a:rPr lang="en-US" sz="2000" dirty="0"/>
              <a:t> in other programming languages (i.e., --x</a:t>
            </a:r>
            <a:r>
              <a:rPr lang="en-US" sz="2000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 your circuit, this implies that you will need to add logic to determine whether the current register’s contents (r7) or the register’s content minus 1 (r7-1) should be sent to the read ports.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3554</TotalTime>
  <Words>654</Words>
  <Application>Microsoft Office PowerPoint</Application>
  <PresentationFormat>On-screen Show (4:3)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279</cp:revision>
  <dcterms:created xsi:type="dcterms:W3CDTF">2016-10-06T23:04:54Z</dcterms:created>
  <dcterms:modified xsi:type="dcterms:W3CDTF">2018-03-30T20:54:59Z</dcterms:modified>
</cp:coreProperties>
</file>