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1" autoAdjust="0"/>
    <p:restoredTop sz="91505" autoAdjust="0"/>
  </p:normalViewPr>
  <p:slideViewPr>
    <p:cSldViewPr snapToGrid="0" showGuides="1">
      <p:cViewPr varScale="1">
        <p:scale>
          <a:sx n="79" d="100"/>
          <a:sy n="79" d="100"/>
        </p:scale>
        <p:origin x="1842" y="96"/>
      </p:cViewPr>
      <p:guideLst>
        <p:guide orient="horz" pos="504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6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8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8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5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37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447J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CS447 Recitation: 3/30/18 and 4/2/18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260" y="1755774"/>
            <a:ext cx="754524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</a:t>
            </a:r>
            <a:r>
              <a:rPr lang="en-US" sz="2400" dirty="0">
                <a:solidFill>
                  <a:srgbClr val="002060"/>
                </a:solidFill>
              </a:rPr>
              <a:t>: Lab #8 Overview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61212" y="66556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https://github.com/kc13/CS447JB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Making adjustments to register 7 (r7)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4D9A1-217A-4EB4-8E17-EF17B6598F01}"/>
              </a:ext>
            </a:extLst>
          </p:cNvPr>
          <p:cNvSpPr txBox="1"/>
          <p:nvPr/>
        </p:nvSpPr>
        <p:spPr>
          <a:xfrm>
            <a:off x="329184" y="734580"/>
            <a:ext cx="7545247" cy="821763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Testing this behavior: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Set </a:t>
            </a:r>
            <a:r>
              <a:rPr lang="en-US" sz="2400" dirty="0" err="1"/>
              <a:t>rs</a:t>
            </a:r>
            <a:r>
              <a:rPr lang="en-US" sz="2400" dirty="0"/>
              <a:t> and </a:t>
            </a:r>
            <a:r>
              <a:rPr lang="en-US" sz="2400" dirty="0" err="1"/>
              <a:t>rt</a:t>
            </a:r>
            <a:r>
              <a:rPr lang="en-US" sz="2400" dirty="0"/>
              <a:t> to 111 to read register 7.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Turn incr7 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contents of r7 should increase even when incr7 is off.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Turn off incr7 and turn on decr7.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r7 should auto-decrement, even with write enable off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 the output pins, you should see the value auto-decrease.</a:t>
            </a:r>
          </a:p>
          <a:p>
            <a:pPr lvl="1"/>
            <a:endParaRPr lang="en-US" sz="2400" dirty="0"/>
          </a:p>
          <a:p>
            <a:r>
              <a:rPr lang="en-US" sz="2400" dirty="0">
                <a:solidFill>
                  <a:srgbClr val="002060"/>
                </a:solidFill>
              </a:rPr>
              <a:t>Final test: Try to both write a value to one register, and perform autoincrement on r7 at the same time.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4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Create a register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764" y="1012062"/>
            <a:ext cx="7545247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Similarities to MARS/MIPS: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read 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write 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u="sng" dirty="0"/>
              <a:t>Differences: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16 bits wide (not 32)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Only 8 registers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designated register (#7) will auto-increment or decrement, depending on the actions taken on another register</a:t>
            </a:r>
          </a:p>
        </p:txBody>
      </p:sp>
    </p:spTree>
    <p:extLst>
      <p:ext uri="{BB962C8B-B14F-4D97-AF65-F5344CB8AC3E}">
        <p14:creationId xmlns:p14="http://schemas.microsoft.com/office/powerpoint/2010/main" val="13178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Components (</a:t>
            </a:r>
            <a:r>
              <a:rPr lang="en-US" sz="3000" dirty="0" err="1">
                <a:solidFill>
                  <a:srgbClr val="002060"/>
                </a:solidFill>
              </a:rPr>
              <a:t>subcircuits</a:t>
            </a:r>
            <a:r>
              <a:rPr lang="en-US" sz="30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39F73-6404-4656-A887-D317A59E9F04}"/>
              </a:ext>
            </a:extLst>
          </p:cNvPr>
          <p:cNvSpPr txBox="1"/>
          <p:nvPr/>
        </p:nvSpPr>
        <p:spPr>
          <a:xfrm>
            <a:off x="383764" y="1012062"/>
            <a:ext cx="7545247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Their use is encouraged for this lab.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 add a new canvas to Logisim, remember that you can click the green “+” sign.</a:t>
            </a:r>
          </a:p>
        </p:txBody>
      </p:sp>
    </p:spTree>
    <p:extLst>
      <p:ext uri="{BB962C8B-B14F-4D97-AF65-F5344CB8AC3E}">
        <p14:creationId xmlns:p14="http://schemas.microsoft.com/office/powerpoint/2010/main" val="54866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Inputs and Outputs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39F73-6404-4656-A887-D317A59E9F04}"/>
              </a:ext>
            </a:extLst>
          </p:cNvPr>
          <p:cNvSpPr txBox="1"/>
          <p:nvPr/>
        </p:nvSpPr>
        <p:spPr>
          <a:xfrm>
            <a:off x="371572" y="553998"/>
            <a:ext cx="7545247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In a new </a:t>
            </a:r>
            <a:r>
              <a:rPr lang="en-US" sz="2400" dirty="0" err="1"/>
              <a:t>subcircuit</a:t>
            </a:r>
            <a:r>
              <a:rPr lang="en-US" sz="2400" dirty="0"/>
              <a:t> for the register file: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3" name="Picture 2" descr="Lab 8: Making a register file - Mozilla Firefox">
            <a:extLst>
              <a:ext uri="{FF2B5EF4-FFF2-40B4-BE49-F238E27FC236}">
                <a16:creationId xmlns:a16="http://schemas.microsoft.com/office/drawing/2014/main" id="{CFC9B0DB-762C-4D64-AE00-18DE09A07E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3" t="35918" r="40800" b="15872"/>
          <a:stretch/>
        </p:blipFill>
        <p:spPr>
          <a:xfrm>
            <a:off x="542260" y="1107996"/>
            <a:ext cx="6492240" cy="4213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3E7904-793D-4717-A124-FBDC7DE88A28}"/>
              </a:ext>
            </a:extLst>
          </p:cNvPr>
          <p:cNvSpPr txBox="1"/>
          <p:nvPr/>
        </p:nvSpPr>
        <p:spPr>
          <a:xfrm>
            <a:off x="5761288" y="1107996"/>
            <a:ext cx="3382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0070C0"/>
                </a:solidFill>
              </a:rPr>
              <a:t>(These are all input or output pins, except for the clock)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0070C0"/>
                </a:solidFill>
              </a:rPr>
              <a:t>Labels will make it easier to identify these pins from outside the </a:t>
            </a:r>
            <a:r>
              <a:rPr lang="en-US" dirty="0" err="1">
                <a:solidFill>
                  <a:srgbClr val="0070C0"/>
                </a:solidFill>
              </a:rPr>
              <a:t>subcircuit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7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Registers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39F73-6404-4656-A887-D317A59E9F04}"/>
              </a:ext>
            </a:extLst>
          </p:cNvPr>
          <p:cNvSpPr txBox="1"/>
          <p:nvPr/>
        </p:nvSpPr>
        <p:spPr>
          <a:xfrm>
            <a:off x="528246" y="800100"/>
            <a:ext cx="7545247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8 of them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sure that they can hold 16 bits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Remember to hook them up to the clock (triangle-shaped pin).</a:t>
            </a:r>
          </a:p>
        </p:txBody>
      </p:sp>
    </p:spTree>
    <p:extLst>
      <p:ext uri="{BB962C8B-B14F-4D97-AF65-F5344CB8AC3E}">
        <p14:creationId xmlns:p14="http://schemas.microsoft.com/office/powerpoint/2010/main" val="187381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Register read ports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4D9A1-217A-4EB4-8E17-EF17B6598F01}"/>
              </a:ext>
            </a:extLst>
          </p:cNvPr>
          <p:cNvSpPr txBox="1"/>
          <p:nvPr/>
        </p:nvSpPr>
        <p:spPr>
          <a:xfrm>
            <a:off x="329184" y="553998"/>
            <a:ext cx="754524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From slide 8 in slide deck #17: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 descr="17 - The Register File and ALU  -  Protected View - PowerPoint">
            <a:extLst>
              <a:ext uri="{FF2B5EF4-FFF2-40B4-BE49-F238E27FC236}">
                <a16:creationId xmlns:a16="http://schemas.microsoft.com/office/drawing/2014/main" id="{AB72AC94-3290-4496-A95F-EB657F6854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7" t="25096" r="10666" b="13412"/>
          <a:stretch/>
        </p:blipFill>
        <p:spPr>
          <a:xfrm>
            <a:off x="243840" y="1154162"/>
            <a:ext cx="5986272" cy="3048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F466B88-62F0-4BB8-893A-268FCAD012D5}"/>
              </a:ext>
            </a:extLst>
          </p:cNvPr>
          <p:cNvSpPr txBox="1"/>
          <p:nvPr/>
        </p:nvSpPr>
        <p:spPr>
          <a:xfrm>
            <a:off x="329184" y="4509939"/>
            <a:ext cx="79189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2060"/>
                </a:solidFill>
              </a:rPr>
              <a:t>Differences for this lab</a:t>
            </a:r>
            <a:r>
              <a:rPr lang="en-US" sz="2200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You’ll need two of these.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There will be 8 registers.  The bit width of the select bits attribute of the MUX will need to be wide enough to uniquely specify the 8 registers.  </a:t>
            </a:r>
          </a:p>
        </p:txBody>
      </p:sp>
    </p:spTree>
    <p:extLst>
      <p:ext uri="{BB962C8B-B14F-4D97-AF65-F5344CB8AC3E}">
        <p14:creationId xmlns:p14="http://schemas.microsoft.com/office/powerpoint/2010/main" val="331322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Register read ports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4D9A1-217A-4EB4-8E17-EF17B6598F01}"/>
              </a:ext>
            </a:extLst>
          </p:cNvPr>
          <p:cNvSpPr txBox="1"/>
          <p:nvPr/>
        </p:nvSpPr>
        <p:spPr>
          <a:xfrm>
            <a:off x="329184" y="553998"/>
            <a:ext cx="754524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From slide 8 in slide deck #17: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 descr="17 - The Register File and ALU  -  Protected View - PowerPoint">
            <a:extLst>
              <a:ext uri="{FF2B5EF4-FFF2-40B4-BE49-F238E27FC236}">
                <a16:creationId xmlns:a16="http://schemas.microsoft.com/office/drawing/2014/main" id="{AB72AC94-3290-4496-A95F-EB657F6854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7" t="25096" r="10666" b="13412"/>
          <a:stretch/>
        </p:blipFill>
        <p:spPr>
          <a:xfrm>
            <a:off x="243840" y="1154162"/>
            <a:ext cx="5986272" cy="3048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F466B88-62F0-4BB8-893A-268FCAD012D5}"/>
              </a:ext>
            </a:extLst>
          </p:cNvPr>
          <p:cNvSpPr txBox="1"/>
          <p:nvPr/>
        </p:nvSpPr>
        <p:spPr>
          <a:xfrm>
            <a:off x="329184" y="4509939"/>
            <a:ext cx="79189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2060"/>
                </a:solidFill>
              </a:rPr>
              <a:t>Differences for this lab</a:t>
            </a:r>
            <a:r>
              <a:rPr lang="en-US" sz="2200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You’ll need two of these.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There will be 8 registers.  The bit width of the select bits attribute of the MUX will need to be wide enough to uniquely specify the 8 registers (= the width of </a:t>
            </a:r>
            <a:r>
              <a:rPr lang="en-US" sz="2200" dirty="0" err="1">
                <a:solidFill>
                  <a:srgbClr val="002060"/>
                </a:solidFill>
              </a:rPr>
              <a:t>rs</a:t>
            </a:r>
            <a:r>
              <a:rPr lang="en-US" sz="2200" dirty="0">
                <a:solidFill>
                  <a:srgbClr val="002060"/>
                </a:solidFill>
              </a:rPr>
              <a:t> and </a:t>
            </a:r>
            <a:r>
              <a:rPr lang="en-US" sz="2200" dirty="0" err="1">
                <a:solidFill>
                  <a:srgbClr val="002060"/>
                </a:solidFill>
              </a:rPr>
              <a:t>rd</a:t>
            </a:r>
            <a:r>
              <a:rPr lang="en-US" sz="2200" dirty="0">
                <a:solidFill>
                  <a:srgbClr val="002060"/>
                </a:solidFill>
              </a:rPr>
              <a:t>).   </a:t>
            </a:r>
          </a:p>
        </p:txBody>
      </p:sp>
    </p:spTree>
    <p:extLst>
      <p:ext uri="{BB962C8B-B14F-4D97-AF65-F5344CB8AC3E}">
        <p14:creationId xmlns:p14="http://schemas.microsoft.com/office/powerpoint/2010/main" val="374373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Register write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4D9A1-217A-4EB4-8E17-EF17B6598F01}"/>
              </a:ext>
            </a:extLst>
          </p:cNvPr>
          <p:cNvSpPr txBox="1"/>
          <p:nvPr/>
        </p:nvSpPr>
        <p:spPr>
          <a:xfrm>
            <a:off x="329184" y="553998"/>
            <a:ext cx="754524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From slide 11 in slide deck #17: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466B88-62F0-4BB8-893A-268FCAD012D5}"/>
              </a:ext>
            </a:extLst>
          </p:cNvPr>
          <p:cNvSpPr txBox="1"/>
          <p:nvPr/>
        </p:nvSpPr>
        <p:spPr>
          <a:xfrm>
            <a:off x="329184" y="4202162"/>
            <a:ext cx="79189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Reminders</a:t>
            </a:r>
            <a:r>
              <a:rPr lang="en-US" sz="2200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The components is a demultiplexer.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WE = write enable; set to 1 when  you want to write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Make sure to adjust selection bits width on the DMX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The input to the selection pin will determine which register is chosen for the write.</a:t>
            </a:r>
          </a:p>
        </p:txBody>
      </p:sp>
      <p:pic>
        <p:nvPicPr>
          <p:cNvPr id="7" name="Picture 6" descr="17 - The Register File and ALU  -  Protected View - PowerPoint">
            <a:extLst>
              <a:ext uri="{FF2B5EF4-FFF2-40B4-BE49-F238E27FC236}">
                <a16:creationId xmlns:a16="http://schemas.microsoft.com/office/drawing/2014/main" id="{6DC4B539-A609-4F73-ABF6-FD35BBD221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4" t="24850" r="11600" b="14150"/>
          <a:stretch/>
        </p:blipFill>
        <p:spPr>
          <a:xfrm>
            <a:off x="426720" y="975360"/>
            <a:ext cx="5913120" cy="30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Making adjustments to register 7 (r7)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4D9A1-217A-4EB4-8E17-EF17B6598F01}"/>
              </a:ext>
            </a:extLst>
          </p:cNvPr>
          <p:cNvSpPr txBox="1"/>
          <p:nvPr/>
        </p:nvSpPr>
        <p:spPr>
          <a:xfrm>
            <a:off x="633984" y="800100"/>
            <a:ext cx="7545247" cy="73558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This register will be designed to do post- and pre-increments.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incr7 and decr7 pins will control this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incr7 = 1, then ‘write enable’ for r7 should be turned on, and the value in r7 should be incremented by 1 (even if r7 is not selected as the </a:t>
            </a:r>
            <a:r>
              <a:rPr lang="en-US" sz="2200" dirty="0" err="1"/>
              <a:t>rd</a:t>
            </a:r>
            <a:r>
              <a:rPr lang="en-US" sz="2200" dirty="0"/>
              <a:t>).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decr7 = 1, then ‘write enable’ for r7 should be turned on, and the value in r7 should be decremented by 1 (even if r7 is not selected as the </a:t>
            </a:r>
            <a:r>
              <a:rPr lang="en-US" sz="2200" dirty="0" err="1"/>
              <a:t>rd</a:t>
            </a:r>
            <a:r>
              <a:rPr lang="en-US" sz="2200" dirty="0"/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output of r7 should be r7 –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This is analogous to </a:t>
            </a:r>
            <a:r>
              <a:rPr lang="en-US" sz="2200" dirty="0" err="1"/>
              <a:t>predecrement</a:t>
            </a:r>
            <a:r>
              <a:rPr lang="en-US" sz="2200" dirty="0"/>
              <a:t> in other programming languages (i.e., --x).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incr7 = 0 and decr7 = 0, r7 behaves like a normal register.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505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3469</TotalTime>
  <Words>627</Words>
  <Application>Microsoft Office PowerPoint</Application>
  <PresentationFormat>On-screen Show (4:3)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268</cp:revision>
  <dcterms:created xsi:type="dcterms:W3CDTF">2016-10-06T23:04:54Z</dcterms:created>
  <dcterms:modified xsi:type="dcterms:W3CDTF">2018-03-30T17:34:04Z</dcterms:modified>
</cp:coreProperties>
</file>