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1" autoAdjust="0"/>
    <p:restoredTop sz="91505" autoAdjust="0"/>
  </p:normalViewPr>
  <p:slideViewPr>
    <p:cSldViewPr snapToGrid="0" showGuides="1">
      <p:cViewPr varScale="1">
        <p:scale>
          <a:sx n="67" d="100"/>
          <a:sy n="67" d="100"/>
        </p:scale>
        <p:origin x="726" y="78"/>
      </p:cViewPr>
      <p:guideLst>
        <p:guide orient="horz" pos="528"/>
        <p:guide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J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burch.com/logisi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CS447 Recitation #5: 2/23/18 and 2/26/18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504" y="1731390"/>
            <a:ext cx="754524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</a:t>
            </a:r>
            <a:r>
              <a:rPr lang="en-US" sz="2400">
                <a:solidFill>
                  <a:srgbClr val="002060"/>
                </a:solidFill>
              </a:rPr>
              <a:t>: </a:t>
            </a:r>
            <a:r>
              <a:rPr lang="en-US" sz="2400" smtClean="0">
                <a:solidFill>
                  <a:srgbClr val="002060"/>
                </a:solidFill>
              </a:rPr>
              <a:t>Lab </a:t>
            </a:r>
            <a:r>
              <a:rPr lang="en-US" sz="2400" dirty="0">
                <a:solidFill>
                  <a:srgbClr val="002060"/>
                </a:solidFill>
              </a:rPr>
              <a:t>#5 Overview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61212" y="66556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https://github.com/kc13/CS447JB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Logisim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Download link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http://www.cburch.com/logisim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Click “Download”, followed by the </a:t>
            </a:r>
            <a:r>
              <a:rPr lang="en-US" sz="2400" dirty="0" err="1"/>
              <a:t>SourceForge</a:t>
            </a:r>
            <a:r>
              <a:rPr lang="en-US" sz="2400" dirty="0"/>
              <a:t> link.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instructions recommend downloading the .jar file, instead of the .exe.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37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8331314" cy="60016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The lab gives detailed, step-by-step instructions on building a simple circuit that: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Takes in two 8-bit inputs.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Routes the 8 bit inputs to four different built-in </a:t>
            </a:r>
            <a:r>
              <a:rPr lang="en-US" sz="2400" dirty="0" smtClean="0"/>
              <a:t>arithmetic </a:t>
            </a:r>
            <a:r>
              <a:rPr lang="en-US" sz="2400" dirty="0"/>
              <a:t>operators: +, -, *, 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Connects the arithmetic blocks’ outputs to a multiplexer (MUX)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Routes the multiplexer’s output to an output pin.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Uses probes to inspect the values carried on specific wires.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52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</a:rPr>
              <a:t>Logisim</a:t>
            </a:r>
            <a:r>
              <a:rPr lang="en-US" sz="2800" dirty="0" smtClean="0">
                <a:solidFill>
                  <a:srgbClr val="002060"/>
                </a:solidFill>
              </a:rPr>
              <a:t> Demo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2767</TotalTime>
  <Words>130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230</cp:revision>
  <dcterms:created xsi:type="dcterms:W3CDTF">2016-10-06T23:04:54Z</dcterms:created>
  <dcterms:modified xsi:type="dcterms:W3CDTF">2018-02-26T15:06:12Z</dcterms:modified>
</cp:coreProperties>
</file>