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82" r:id="rId3"/>
    <p:sldId id="284" r:id="rId4"/>
    <p:sldId id="285" r:id="rId5"/>
    <p:sldId id="286" r:id="rId6"/>
    <p:sldId id="287" r:id="rId7"/>
    <p:sldId id="288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72" d="100"/>
          <a:sy n="72" d="100"/>
        </p:scale>
        <p:origin x="1476" y="72"/>
      </p:cViewPr>
      <p:guideLst>
        <p:guide orient="horz" pos="76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T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urch.com/logisi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#5: 2/19/18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Office hours are 2-4 pm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#6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https://github.com/kc13/CS447TK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56323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Instructions PDF organization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1-2: Introduction to </a:t>
            </a:r>
            <a:r>
              <a:rPr lang="en-US" sz="2400" dirty="0" err="1"/>
              <a:t>Logisim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2-3: step 1: Create a 1-bit adder logic circuit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3-5: step 2: Create a 4-bit adder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5-6: Step 3: Create a combined addition and subtraction circuit, using the built-in addition and subtraction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Logisim</a:t>
            </a:r>
            <a:r>
              <a:rPr lang="en-US" sz="2800" dirty="0">
                <a:solidFill>
                  <a:srgbClr val="002060"/>
                </a:solidFill>
              </a:rPr>
              <a:t>: Creating a basic circuit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Download link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http://www.cburch.com/logisim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Click “Download”, followed by the </a:t>
            </a:r>
            <a:r>
              <a:rPr lang="en-US" sz="2400" dirty="0" err="1"/>
              <a:t>SourceForge</a:t>
            </a:r>
            <a:r>
              <a:rPr lang="en-US" sz="2400" dirty="0"/>
              <a:t> link.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downloaded file will be a Java executable.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376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Logisim</a:t>
            </a:r>
            <a:r>
              <a:rPr lang="en-US" sz="2800" dirty="0">
                <a:solidFill>
                  <a:srgbClr val="002060"/>
                </a:solidFill>
              </a:rPr>
              <a:t>: Creating a basic circuit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Demo in recitation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553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 #1: Create a 1-bit adder circuit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BBFFC-97DD-4F2D-9D02-A1F01967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63" y="725186"/>
            <a:ext cx="5076897" cy="4930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5E1A89-A0B4-4072-B712-FBAB06612F74}"/>
              </a:ext>
            </a:extLst>
          </p:cNvPr>
          <p:cNvSpPr txBox="1"/>
          <p:nvPr/>
        </p:nvSpPr>
        <p:spPr>
          <a:xfrm>
            <a:off x="5738191" y="261610"/>
            <a:ext cx="31215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blueprint specifies exactly what needs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stand for one column in a multibit adder, and so it contains inputs and outputs for both A, B, and the carry-in bit.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Table from lecture slides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170A2-2FC9-4881-AEB1-CD900B587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229" y="3429000"/>
            <a:ext cx="2610975" cy="28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 #2: Create a 4-bit adder circuit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E1A89-A0B4-4072-B712-FBAB06612F74}"/>
              </a:ext>
            </a:extLst>
          </p:cNvPr>
          <p:cNvSpPr txBox="1"/>
          <p:nvPr/>
        </p:nvSpPr>
        <p:spPr>
          <a:xfrm>
            <a:off x="5738191" y="102586"/>
            <a:ext cx="3121546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This involves chaining together four of the 1-bit adders that you created in the first step (the blank boxes in the image).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You will need to adjust the bit width of the inputs/outputs to accommodate 4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bold black lines indicate “splitters”, which can be used to separately route the four bits heading out of an input node (or into an output node).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grey box at top is a constant input of 0 (see “Constant” under “Wiring”); this represents the constant 0 carry-in bit for the LSB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E4761-3E5B-418A-8E27-59D2AD684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7" y="528830"/>
            <a:ext cx="5303520" cy="44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4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5367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 #3: Create a combined addition/subtraction circuit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677FBE-E905-4104-AAE0-ACB08BA1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2" y="427814"/>
            <a:ext cx="5548323" cy="3166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1D4C9-2E59-4D7E-9DD9-B2C90D01FC20}"/>
              </a:ext>
            </a:extLst>
          </p:cNvPr>
          <p:cNvSpPr txBox="1"/>
          <p:nvPr/>
        </p:nvSpPr>
        <p:spPr>
          <a:xfrm>
            <a:off x="5782405" y="619420"/>
            <a:ext cx="31215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should handle 8-bit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will be allowed to use </a:t>
            </a:r>
            <a:r>
              <a:rPr lang="en-US" sz="2000" dirty="0" err="1"/>
              <a:t>Logisim’s</a:t>
            </a:r>
            <a:r>
              <a:rPr lang="en-US" sz="2000" dirty="0"/>
              <a:t> built-in adder and </a:t>
            </a:r>
            <a:r>
              <a:rPr lang="en-US" sz="2000" dirty="0" err="1"/>
              <a:t>subtracter</a:t>
            </a:r>
            <a:r>
              <a:rPr lang="en-US" sz="2000" dirty="0"/>
              <a:t> for this step.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probes let you visualize the results on the wires themselves.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multiplexer (and the operation input) serves as selector between the two inputs that could be displayed in the output node.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001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5367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Completion during recitation: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1F371-C441-4523-992A-3E80CDA1AC9F}"/>
              </a:ext>
            </a:extLst>
          </p:cNvPr>
          <p:cNvSpPr txBox="1"/>
          <p:nvPr/>
        </p:nvSpPr>
        <p:spPr>
          <a:xfrm>
            <a:off x="424070" y="619420"/>
            <a:ext cx="8479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will be asked to show the circuits you made, and to try a few test inputs for the 4- and 8-bit adders.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labs should be submitted via </a:t>
            </a:r>
            <a:r>
              <a:rPr lang="en-US" sz="2400" dirty="0" err="1"/>
              <a:t>Courseweb</a:t>
            </a:r>
            <a:r>
              <a:rPr lang="en-US" sz="2400" dirty="0"/>
              <a:t> by the deadline.</a:t>
            </a:r>
          </a:p>
        </p:txBody>
      </p:sp>
    </p:spTree>
    <p:extLst>
      <p:ext uri="{BB962C8B-B14F-4D97-AF65-F5344CB8AC3E}">
        <p14:creationId xmlns:p14="http://schemas.microsoft.com/office/powerpoint/2010/main" val="80133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2648</TotalTime>
  <Words>415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214</cp:revision>
  <dcterms:created xsi:type="dcterms:W3CDTF">2016-10-06T23:04:54Z</dcterms:created>
  <dcterms:modified xsi:type="dcterms:W3CDTF">2018-02-19T17:06:06Z</dcterms:modified>
</cp:coreProperties>
</file>