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82" r:id="rId3"/>
    <p:sldId id="29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6" d="100"/>
          <a:sy n="86" d="100"/>
        </p:scale>
        <p:origin x="1620" y="96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#5: 2/12/18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#6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https://github.com/kc13/CS447TK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Completion during recitation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C2E0B-4A17-4358-B54A-6C3B23FAAEBD}"/>
              </a:ext>
            </a:extLst>
          </p:cNvPr>
          <p:cNvSpPr txBox="1"/>
          <p:nvPr/>
        </p:nvSpPr>
        <p:spPr>
          <a:xfrm>
            <a:off x="-212654" y="738851"/>
            <a:ext cx="776176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You will be asked to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Assignments must be submitted via </a:t>
            </a:r>
            <a:r>
              <a:rPr lang="en-US" sz="2800" dirty="0" err="1"/>
              <a:t>Courseweb</a:t>
            </a:r>
            <a:r>
              <a:rPr lang="en-US" sz="2800" dirty="0"/>
              <a:t>, even if checked off during recitation.</a:t>
            </a:r>
          </a:p>
        </p:txBody>
      </p:sp>
    </p:spTree>
    <p:extLst>
      <p:ext uri="{BB962C8B-B14F-4D97-AF65-F5344CB8AC3E}">
        <p14:creationId xmlns:p14="http://schemas.microsoft.com/office/powerpoint/2010/main" val="50248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2588</TotalTime>
  <Words>70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207</cp:revision>
  <dcterms:created xsi:type="dcterms:W3CDTF">2016-10-06T23:04:54Z</dcterms:created>
  <dcterms:modified xsi:type="dcterms:W3CDTF">2018-02-19T05:33:20Z</dcterms:modified>
</cp:coreProperties>
</file>