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82" r:id="rId3"/>
    <p:sldId id="285" r:id="rId4"/>
    <p:sldId id="286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8" d="100"/>
          <a:sy n="108" d="100"/>
        </p:scale>
        <p:origin x="228" y="114"/>
      </p:cViewPr>
      <p:guideLst>
        <p:guide orient="horz" pos="72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#9: 4/2/18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#10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 overview: Building a miniature MIPS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MiniMIPS</a:t>
            </a:r>
            <a:r>
              <a:rPr lang="en-US" sz="2400" u="sng" dirty="0"/>
              <a:t> 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Two registers (8 bits)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Only ALU and “set”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instructions have a destination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use the same 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MiniMIPS</a:t>
            </a:r>
            <a:r>
              <a:rPr lang="en-US" sz="2800" dirty="0">
                <a:solidFill>
                  <a:srgbClr val="002060"/>
                </a:solidFill>
              </a:rPr>
              <a:t> instruction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B3DEE-BE1D-457F-B886-8644CA2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4" y="595498"/>
            <a:ext cx="5861566" cy="2522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F7F97-60AA-4C18-B64F-172241655CAA}"/>
              </a:ext>
            </a:extLst>
          </p:cNvPr>
          <p:cNvCxnSpPr>
            <a:cxnSpLocks/>
          </p:cNvCxnSpPr>
          <p:nvPr/>
        </p:nvCxnSpPr>
        <p:spPr>
          <a:xfrm flipH="1" flipV="1">
            <a:off x="4588775" y="2963306"/>
            <a:ext cx="1724389" cy="583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F8C84F-6AE9-4CE1-B823-4A5B2E89B2FA}"/>
              </a:ext>
            </a:extLst>
          </p:cNvPr>
          <p:cNvSpPr txBox="1"/>
          <p:nvPr/>
        </p:nvSpPr>
        <p:spPr>
          <a:xfrm>
            <a:off x="6422834" y="3117661"/>
            <a:ext cx="1905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$r = 0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A; $r = 1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3A906-B1AA-4A77-82E5-7A57920DA4C0}"/>
              </a:ext>
            </a:extLst>
          </p:cNvPr>
          <p:cNvGrpSpPr/>
          <p:nvPr/>
        </p:nvGrpSpPr>
        <p:grpSpPr>
          <a:xfrm>
            <a:off x="0" y="3631557"/>
            <a:ext cx="8492169" cy="2177674"/>
            <a:chOff x="0" y="3631557"/>
            <a:chExt cx="8492169" cy="21776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BED457-7C8A-4A93-8976-45631A68D45C}"/>
                </a:ext>
              </a:extLst>
            </p:cNvPr>
            <p:cNvGrpSpPr/>
            <p:nvPr/>
          </p:nvGrpSpPr>
          <p:grpSpPr>
            <a:xfrm>
              <a:off x="0" y="3631557"/>
              <a:ext cx="8328752" cy="1670152"/>
              <a:chOff x="0" y="3631557"/>
              <a:chExt cx="8328752" cy="16701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67FBC6-43BF-4BCE-B7A6-D7414A1F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193095"/>
                <a:ext cx="6890575" cy="110861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8B5C6-BF74-441D-AEA2-5E674A139B1E}"/>
                  </a:ext>
                </a:extLst>
              </p:cNvPr>
              <p:cNvSpPr txBox="1"/>
              <p:nvPr/>
            </p:nvSpPr>
            <p:spPr>
              <a:xfrm>
                <a:off x="194686" y="3631557"/>
                <a:ext cx="8134066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2060"/>
                    </a:solidFill>
                  </a:rPr>
                  <a:t>MiniMIPS</a:t>
                </a:r>
                <a:r>
                  <a:rPr lang="en-US" sz="2800" dirty="0">
                    <a:solidFill>
                      <a:srgbClr val="002060"/>
                    </a:solidFill>
                  </a:rPr>
                  <a:t> instruction format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35014-2E83-4372-8C1D-2929D24D62A3}"/>
                </a:ext>
              </a:extLst>
            </p:cNvPr>
            <p:cNvSpPr txBox="1"/>
            <p:nvPr/>
          </p:nvSpPr>
          <p:spPr>
            <a:xfrm>
              <a:off x="6586251" y="4362681"/>
              <a:ext cx="19059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- 16 bits long</a:t>
              </a:r>
            </a:p>
            <a:p>
              <a:r>
                <a:rPr lang="en-US" sz="2200" dirty="0">
                  <a:solidFill>
                    <a:srgbClr val="0070C0"/>
                  </a:solidFill>
                </a:rPr>
                <a:t>- </a:t>
              </a:r>
              <a:r>
                <a:rPr lang="en-US" sz="2200" u="sng" dirty="0">
                  <a:solidFill>
                    <a:srgbClr val="0070C0"/>
                  </a:solidFill>
                </a:rPr>
                <a:t>Addresses</a:t>
              </a:r>
              <a:r>
                <a:rPr lang="en-US" sz="2200" dirty="0">
                  <a:solidFill>
                    <a:srgbClr val="0070C0"/>
                  </a:solidFill>
                </a:rPr>
                <a:t> for instructions are 8 bits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#1-2: Create the instruction memory</a:t>
            </a:r>
          </a:p>
        </p:txBody>
      </p:sp>
      <p:pic>
        <p:nvPicPr>
          <p:cNvPr id="4" name="Picture 3" descr="Logisim: main of Untitled">
            <a:extLst>
              <a:ext uri="{FF2B5EF4-FFF2-40B4-BE49-F238E27FC236}">
                <a16:creationId xmlns:a16="http://schemas.microsoft.com/office/drawing/2014/main" id="{B610EFCB-2BDE-4C56-9394-6F0017D81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321298" y="638979"/>
            <a:ext cx="3657600" cy="2125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57F9-3C65-4FF4-A0D7-7E5200222438}"/>
              </a:ext>
            </a:extLst>
          </p:cNvPr>
          <p:cNvSpPr txBox="1"/>
          <p:nvPr/>
        </p:nvSpPr>
        <p:spPr>
          <a:xfrm>
            <a:off x="4217651" y="638979"/>
            <a:ext cx="46050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ROM component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= Instruction address input (use default 8 bit width)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D = Data output (16 bit instructions; be sure to adjust to 16).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format, two values per row in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Right click to edit values</a:t>
            </a:r>
          </a:p>
          <a:p>
            <a:pPr lvl="1"/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 err="1">
                <a:solidFill>
                  <a:srgbClr val="002060"/>
                </a:solidFill>
              </a:rPr>
              <a:t>sel</a:t>
            </a:r>
            <a:r>
              <a:rPr lang="en-US" sz="2200" dirty="0">
                <a:solidFill>
                  <a:srgbClr val="002060"/>
                </a:solidFill>
              </a:rPr>
              <a:t>”: wire a constant of ‘1’ to this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Steps </a:t>
            </a:r>
            <a:r>
              <a:rPr lang="en-US" sz="2800" dirty="0">
                <a:solidFill>
                  <a:srgbClr val="002060"/>
                </a:solidFill>
              </a:rPr>
              <a:t>#</a:t>
            </a:r>
            <a:r>
              <a:rPr lang="en-US" sz="2800" dirty="0" smtClean="0">
                <a:solidFill>
                  <a:srgbClr val="002060"/>
                </a:solidFill>
              </a:rPr>
              <a:t>3-4: Create the program counter register ($PC)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1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5" t="31845" r="30123" b="50809"/>
          <a:stretch/>
        </p:blipFill>
        <p:spPr>
          <a:xfrm>
            <a:off x="719091" y="967665"/>
            <a:ext cx="2194560" cy="1873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1069" y="958789"/>
            <a:ext cx="38085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bit width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OK for 8-bit wide addresses</a:t>
            </a:r>
          </a:p>
          <a:p>
            <a:endParaRPr lang="en-US" dirty="0"/>
          </a:p>
          <a:p>
            <a:r>
              <a:rPr lang="en-US" dirty="0" smtClean="0"/>
              <a:t>Address can be fetched from Q pin, and sent to A pin of ROM.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1069" y="2609908"/>
            <a:ext cx="38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How do we update the register to fetch the next address?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069" y="3371647"/>
            <a:ext cx="3808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Use a loop from Q to D, an adder, and a constant.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Constant 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(not 4), because our addresses are only one byte wide (not one word wide).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Wire in a constant 1 to the enable pin (can reuse input to ROM), to enable writes.</a:t>
            </a:r>
          </a:p>
        </p:txBody>
      </p:sp>
    </p:spTree>
    <p:extLst>
      <p:ext uri="{BB962C8B-B14F-4D97-AF65-F5344CB8AC3E}">
        <p14:creationId xmlns:p14="http://schemas.microsoft.com/office/powerpoint/2010/main" val="22257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Step #</a:t>
            </a:r>
            <a:r>
              <a:rPr lang="en-US" sz="2800" dirty="0">
                <a:solidFill>
                  <a:srgbClr val="002060"/>
                </a:solidFill>
              </a:rPr>
              <a:t>5</a:t>
            </a:r>
            <a:r>
              <a:rPr lang="en-US" sz="2800" dirty="0" smtClean="0">
                <a:solidFill>
                  <a:srgbClr val="002060"/>
                </a:solidFill>
              </a:rPr>
              <a:t>: Create the registers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Logisim: main of Untitl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5" t="25891" r="29923" b="31909"/>
          <a:stretch/>
        </p:blipFill>
        <p:spPr>
          <a:xfrm>
            <a:off x="674703" y="852255"/>
            <a:ext cx="1367161" cy="289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1360" y="1545262"/>
            <a:ext cx="380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Again, default bit width of 8 works.</a:t>
            </a:r>
          </a:p>
        </p:txBody>
      </p:sp>
    </p:spTree>
    <p:extLst>
      <p:ext uri="{BB962C8B-B14F-4D97-AF65-F5344CB8AC3E}">
        <p14:creationId xmlns:p14="http://schemas.microsoft.com/office/powerpoint/2010/main" val="17666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Step #6: Build a 4-function ALU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76" y="666373"/>
            <a:ext cx="4252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Somewhat like Lab #8 (see figure), except: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77" y="737395"/>
            <a:ext cx="4471323" cy="33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306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239</cp:revision>
  <dcterms:created xsi:type="dcterms:W3CDTF">2016-10-06T23:04:54Z</dcterms:created>
  <dcterms:modified xsi:type="dcterms:W3CDTF">2018-04-02T14:49:06Z</dcterms:modified>
</cp:coreProperties>
</file>