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82" r:id="rId3"/>
    <p:sldId id="300" r:id="rId4"/>
    <p:sldId id="301" r:id="rId5"/>
    <p:sldId id="302" r:id="rId6"/>
    <p:sldId id="304" r:id="rId7"/>
    <p:sldId id="305" r:id="rId8"/>
    <p:sldId id="306" r:id="rId9"/>
    <p:sldId id="30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36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86" d="100"/>
          <a:sy n="86" d="100"/>
        </p:scale>
        <p:origin x="1038" y="96"/>
      </p:cViewPr>
      <p:guideLst>
        <p:guide orient="horz" pos="720"/>
        <p:guide pos="3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T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#8: 3/18/18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Overview of Lab #9 (due 3/25)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https://github.com/kc13/CS447TK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#9 overview: Building a Register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Specifications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registers in MIPS / MARS, except only 8: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32-bit wide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 write one register at a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 read from two registers at a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0B66903-C1A5-4FA6-8AD5-537DBCA65C7F}"/>
              </a:ext>
            </a:extLst>
          </p:cNvPr>
          <p:cNvSpPr txBox="1"/>
          <p:nvPr/>
        </p:nvSpPr>
        <p:spPr>
          <a:xfrm>
            <a:off x="-1" y="0"/>
            <a:ext cx="856413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#9 overview: Inputs to / outputs of the Register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CA4F5-B0C8-462C-B359-F8EEF489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599" y="897442"/>
            <a:ext cx="5212080" cy="513237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59CE56E-42EC-4B08-AB27-B7F8A233CFD4}"/>
              </a:ext>
            </a:extLst>
          </p:cNvPr>
          <p:cNvGrpSpPr/>
          <p:nvPr/>
        </p:nvGrpSpPr>
        <p:grpSpPr>
          <a:xfrm>
            <a:off x="5642516" y="4481542"/>
            <a:ext cx="1382752" cy="815436"/>
            <a:chOff x="5218770" y="4337825"/>
            <a:chExt cx="1382752" cy="81543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39ECC44-4569-4A94-9748-55C59AAB32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8770" y="4337825"/>
              <a:ext cx="557561" cy="43489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CF30E4-959E-490D-961C-0C457772E162}"/>
                </a:ext>
              </a:extLst>
            </p:cNvPr>
            <p:cNvSpPr txBox="1"/>
            <p:nvPr/>
          </p:nvSpPr>
          <p:spPr>
            <a:xfrm>
              <a:off x="5435471" y="4783929"/>
              <a:ext cx="116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 of them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4AC902-1E8F-4B62-B709-D810296212AF}"/>
              </a:ext>
            </a:extLst>
          </p:cNvPr>
          <p:cNvGrpSpPr/>
          <p:nvPr/>
        </p:nvGrpSpPr>
        <p:grpSpPr>
          <a:xfrm>
            <a:off x="410460" y="1695182"/>
            <a:ext cx="2351326" cy="1200329"/>
            <a:chOff x="410460" y="1695182"/>
            <a:chExt cx="2351326" cy="120032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F51884-A1FB-44F0-BD38-F3069C8D581F}"/>
                </a:ext>
              </a:extLst>
            </p:cNvPr>
            <p:cNvCxnSpPr>
              <a:cxnSpLocks/>
            </p:cNvCxnSpPr>
            <p:nvPr/>
          </p:nvCxnSpPr>
          <p:spPr>
            <a:xfrm>
              <a:off x="1846273" y="2657618"/>
              <a:ext cx="855669" cy="23789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97745C-E0F6-4A7B-A3CD-EF98C2DDC42D}"/>
                </a:ext>
              </a:extLst>
            </p:cNvPr>
            <p:cNvSpPr txBox="1"/>
            <p:nvPr/>
          </p:nvSpPr>
          <p:spPr>
            <a:xfrm>
              <a:off x="410460" y="1695182"/>
              <a:ext cx="16406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Indices to choose which two registers to read (0-7).  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EB67B00-333B-4C9F-A40C-015A32C28BAB}"/>
                </a:ext>
              </a:extLst>
            </p:cNvPr>
            <p:cNvCxnSpPr>
              <a:cxnSpLocks/>
            </p:cNvCxnSpPr>
            <p:nvPr/>
          </p:nvCxnSpPr>
          <p:spPr>
            <a:xfrm>
              <a:off x="1906117" y="2132405"/>
              <a:ext cx="855669" cy="23789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8AB909-CC39-4E96-952E-709C1CE9FFEB}"/>
              </a:ext>
            </a:extLst>
          </p:cNvPr>
          <p:cNvGrpSpPr/>
          <p:nvPr/>
        </p:nvGrpSpPr>
        <p:grpSpPr>
          <a:xfrm>
            <a:off x="396713" y="2907463"/>
            <a:ext cx="2351326" cy="1200329"/>
            <a:chOff x="410460" y="1695182"/>
            <a:chExt cx="2351326" cy="12003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8039EA-7677-45A4-81F4-857B6D075594}"/>
                </a:ext>
              </a:extLst>
            </p:cNvPr>
            <p:cNvSpPr txBox="1"/>
            <p:nvPr/>
          </p:nvSpPr>
          <p:spPr>
            <a:xfrm>
              <a:off x="410460" y="1695182"/>
              <a:ext cx="16406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Index to choose destination register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5BDADA5-197D-4C6A-8890-2BA46FF86F25}"/>
                </a:ext>
              </a:extLst>
            </p:cNvPr>
            <p:cNvCxnSpPr>
              <a:cxnSpLocks/>
            </p:cNvCxnSpPr>
            <p:nvPr/>
          </p:nvCxnSpPr>
          <p:spPr>
            <a:xfrm>
              <a:off x="1906117" y="2132405"/>
              <a:ext cx="855669" cy="23789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1FD1AF-8037-4B65-8B5F-9038A9B4E56C}"/>
              </a:ext>
            </a:extLst>
          </p:cNvPr>
          <p:cNvGrpSpPr/>
          <p:nvPr/>
        </p:nvGrpSpPr>
        <p:grpSpPr>
          <a:xfrm>
            <a:off x="966940" y="4299496"/>
            <a:ext cx="1817483" cy="1212281"/>
            <a:chOff x="293671" y="1430663"/>
            <a:chExt cx="1817483" cy="121228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C00F0B-A9CD-4DAE-9590-DBE72FD7D733}"/>
                </a:ext>
              </a:extLst>
            </p:cNvPr>
            <p:cNvSpPr txBox="1"/>
            <p:nvPr/>
          </p:nvSpPr>
          <p:spPr>
            <a:xfrm>
              <a:off x="293671" y="1719614"/>
              <a:ext cx="16406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Data to write to destination register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C2A32DC-CC9C-4EF0-BCB8-1BCD12256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7435" y="1430663"/>
              <a:ext cx="353719" cy="46782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DC7EA1B-A7ED-4D39-AE5E-3872E117520D}"/>
              </a:ext>
            </a:extLst>
          </p:cNvPr>
          <p:cNvGrpSpPr/>
          <p:nvPr/>
        </p:nvGrpSpPr>
        <p:grpSpPr>
          <a:xfrm>
            <a:off x="6953794" y="2657618"/>
            <a:ext cx="2168262" cy="937069"/>
            <a:chOff x="6953794" y="2657618"/>
            <a:chExt cx="2168262" cy="93706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AB2C83E-D4AD-4940-AFF9-F125B9DC25A9}"/>
                </a:ext>
              </a:extLst>
            </p:cNvPr>
            <p:cNvGrpSpPr/>
            <p:nvPr/>
          </p:nvGrpSpPr>
          <p:grpSpPr>
            <a:xfrm>
              <a:off x="7009505" y="2657618"/>
              <a:ext cx="2112551" cy="937069"/>
              <a:chOff x="-118413" y="1820112"/>
              <a:chExt cx="2112551" cy="93706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B5E207-4F6E-490A-B209-6C6D36C7A2F6}"/>
                  </a:ext>
                </a:extLst>
              </p:cNvPr>
              <p:cNvSpPr txBox="1"/>
              <p:nvPr/>
            </p:nvSpPr>
            <p:spPr>
              <a:xfrm>
                <a:off x="353515" y="1833851"/>
                <a:ext cx="16406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Data read from the </a:t>
                </a:r>
                <a:r>
                  <a:rPr lang="en-US" dirty="0" err="1">
                    <a:solidFill>
                      <a:srgbClr val="00B050"/>
                    </a:solidFill>
                  </a:rPr>
                  <a:t>rs</a:t>
                </a:r>
                <a:r>
                  <a:rPr lang="en-US" dirty="0">
                    <a:solidFill>
                      <a:srgbClr val="00B050"/>
                    </a:solidFill>
                  </a:rPr>
                  <a:t> and </a:t>
                </a:r>
                <a:r>
                  <a:rPr lang="en-US" dirty="0" err="1">
                    <a:solidFill>
                      <a:srgbClr val="00B050"/>
                    </a:solidFill>
                  </a:rPr>
                  <a:t>rt</a:t>
                </a:r>
                <a:r>
                  <a:rPr lang="en-US" dirty="0">
                    <a:solidFill>
                      <a:srgbClr val="00B050"/>
                    </a:solidFill>
                  </a:rPr>
                  <a:t> registers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95A4CA0-9294-4E80-A113-1B7C60EE1B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18413" y="1820112"/>
                <a:ext cx="425831" cy="3290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517C081-281F-4B44-87D4-35B8BE214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794" y="3428999"/>
              <a:ext cx="481542" cy="16568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7F76FB-19EA-4990-B839-427B1020A526}"/>
              </a:ext>
            </a:extLst>
          </p:cNvPr>
          <p:cNvGrpSpPr/>
          <p:nvPr/>
        </p:nvGrpSpPr>
        <p:grpSpPr>
          <a:xfrm>
            <a:off x="4968260" y="5700809"/>
            <a:ext cx="3117935" cy="1017123"/>
            <a:chOff x="-64243" y="1740058"/>
            <a:chExt cx="2058381" cy="101712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E600AC-CA56-48C8-AF28-FD6C5BDF2D30}"/>
                </a:ext>
              </a:extLst>
            </p:cNvPr>
            <p:cNvSpPr txBox="1"/>
            <p:nvPr/>
          </p:nvSpPr>
          <p:spPr>
            <a:xfrm>
              <a:off x="353515" y="1833851"/>
              <a:ext cx="16406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Required input to all registers, see “Wiring”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F84376-58AC-4D4F-86F5-F45C30E7D4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64243" y="1740058"/>
              <a:ext cx="425831" cy="32901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F169B67-8095-422B-ABD1-5F7157E6B647}"/>
              </a:ext>
            </a:extLst>
          </p:cNvPr>
          <p:cNvGrpSpPr/>
          <p:nvPr/>
        </p:nvGrpSpPr>
        <p:grpSpPr>
          <a:xfrm>
            <a:off x="5410804" y="617013"/>
            <a:ext cx="3573179" cy="1477328"/>
            <a:chOff x="-53695" y="1318627"/>
            <a:chExt cx="2358922" cy="136474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420A48-4F62-49E1-B692-97185B788D40}"/>
                </a:ext>
              </a:extLst>
            </p:cNvPr>
            <p:cNvSpPr txBox="1"/>
            <p:nvPr/>
          </p:nvSpPr>
          <p:spPr>
            <a:xfrm>
              <a:off x="374847" y="1318627"/>
              <a:ext cx="1930380" cy="1364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Allows for the write to actually take place (otherwise, destination register and data are ignored)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900A20-CEE2-4394-BF31-A20EFCDD9E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695" y="1595152"/>
              <a:ext cx="412592" cy="21717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FF839C-2640-4F6E-A946-31792A6A192B}"/>
              </a:ext>
            </a:extLst>
          </p:cNvPr>
          <p:cNvGrpSpPr/>
          <p:nvPr/>
        </p:nvGrpSpPr>
        <p:grpSpPr>
          <a:xfrm>
            <a:off x="2462599" y="706141"/>
            <a:ext cx="1640623" cy="1388200"/>
            <a:chOff x="2462599" y="706141"/>
            <a:chExt cx="1640623" cy="138820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686662B-B42B-47EA-891B-0383C80AEC84}"/>
                </a:ext>
              </a:extLst>
            </p:cNvPr>
            <p:cNvCxnSpPr>
              <a:cxnSpLocks/>
            </p:cNvCxnSpPr>
            <p:nvPr/>
          </p:nvCxnSpPr>
          <p:spPr>
            <a:xfrm>
              <a:off x="3084063" y="1597796"/>
              <a:ext cx="150192" cy="4965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8CDEB-30D8-4B08-9520-75B97F5EA85A}"/>
                </a:ext>
              </a:extLst>
            </p:cNvPr>
            <p:cNvSpPr txBox="1"/>
            <p:nvPr/>
          </p:nvSpPr>
          <p:spPr>
            <a:xfrm>
              <a:off x="2462599" y="706141"/>
              <a:ext cx="16406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Crossed lines imply bit width &gt;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74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0B66903-C1A5-4FA6-8AD5-537DBCA65C7F}"/>
              </a:ext>
            </a:extLst>
          </p:cNvPr>
          <p:cNvSpPr txBox="1"/>
          <p:nvPr/>
        </p:nvSpPr>
        <p:spPr>
          <a:xfrm>
            <a:off x="-1" y="0"/>
            <a:ext cx="856413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#9: Registers in Logisim</a:t>
            </a:r>
          </a:p>
        </p:txBody>
      </p:sp>
      <p:pic>
        <p:nvPicPr>
          <p:cNvPr id="3" name="Picture 2" descr="Logisim: main of Untitled">
            <a:extLst>
              <a:ext uri="{FF2B5EF4-FFF2-40B4-BE49-F238E27FC236}">
                <a16:creationId xmlns:a16="http://schemas.microsoft.com/office/drawing/2014/main" id="{63BF6456-5C14-4652-A73B-3E207E589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22" t="43589" r="14024" b="32789"/>
          <a:stretch/>
        </p:blipFill>
        <p:spPr>
          <a:xfrm>
            <a:off x="2863632" y="1366907"/>
            <a:ext cx="2011680" cy="2373334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A4E236E2-7085-4380-95D7-7CF0A3FC69A1}"/>
              </a:ext>
            </a:extLst>
          </p:cNvPr>
          <p:cNvGrpSpPr/>
          <p:nvPr/>
        </p:nvGrpSpPr>
        <p:grpSpPr>
          <a:xfrm>
            <a:off x="4713469" y="1813991"/>
            <a:ext cx="2110422" cy="739583"/>
            <a:chOff x="2101908" y="1228459"/>
            <a:chExt cx="2110422" cy="739583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71401D6-075C-4F9E-8120-5D8CAB64A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1908" y="1597796"/>
              <a:ext cx="820312" cy="370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5990896-C512-4D4C-9AF8-FDF1BD8C4A57}"/>
                </a:ext>
              </a:extLst>
            </p:cNvPr>
            <p:cNvSpPr txBox="1"/>
            <p:nvPr/>
          </p:nvSpPr>
          <p:spPr>
            <a:xfrm>
              <a:off x="2571707" y="1228459"/>
              <a:ext cx="1640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Output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CC56176-93C7-4B61-8145-3CC275F4110F}"/>
              </a:ext>
            </a:extLst>
          </p:cNvPr>
          <p:cNvGrpSpPr/>
          <p:nvPr/>
        </p:nvGrpSpPr>
        <p:grpSpPr>
          <a:xfrm>
            <a:off x="1889343" y="1663164"/>
            <a:ext cx="1640623" cy="905118"/>
            <a:chOff x="584651" y="1236751"/>
            <a:chExt cx="1640623" cy="90511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714951A-4326-41AD-BBF6-857C022E9EC9}"/>
                </a:ext>
              </a:extLst>
            </p:cNvPr>
            <p:cNvSpPr txBox="1"/>
            <p:nvPr/>
          </p:nvSpPr>
          <p:spPr>
            <a:xfrm>
              <a:off x="584651" y="1236751"/>
              <a:ext cx="1640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Input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807F2EA-EBC0-4DA5-8D6D-3BED85215A50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72" y="1645324"/>
              <a:ext cx="615912" cy="4965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3D03B-B35C-49CA-877F-4EACCBE7E12E}"/>
              </a:ext>
            </a:extLst>
          </p:cNvPr>
          <p:cNvGrpSpPr/>
          <p:nvPr/>
        </p:nvGrpSpPr>
        <p:grpSpPr>
          <a:xfrm>
            <a:off x="1283453" y="3151363"/>
            <a:ext cx="1640623" cy="1711415"/>
            <a:chOff x="311928" y="1295887"/>
            <a:chExt cx="1640623" cy="171141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5B9F092-D170-49FE-840E-64CE726428BC}"/>
                </a:ext>
              </a:extLst>
            </p:cNvPr>
            <p:cNvSpPr txBox="1"/>
            <p:nvPr/>
          </p:nvSpPr>
          <p:spPr>
            <a:xfrm>
              <a:off x="311928" y="1529974"/>
              <a:ext cx="164062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Enable: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1-bit input, 1 = allow write, 0 = disable write </a:t>
              </a:r>
            </a:p>
            <a:p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5E3F827-5898-48F2-A21F-1CBB8FA564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1428" y="1295887"/>
              <a:ext cx="641123" cy="316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42A6F0A-6B8C-4A74-BAAC-CEF13CA8506A}"/>
              </a:ext>
            </a:extLst>
          </p:cNvPr>
          <p:cNvSpPr txBox="1"/>
          <p:nvPr/>
        </p:nvSpPr>
        <p:spPr>
          <a:xfrm>
            <a:off x="4665810" y="4317114"/>
            <a:ext cx="1640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“Clear”, not needed here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657C4B5-1731-4AC1-A0D6-BB6BA4F0B2D8}"/>
              </a:ext>
            </a:extLst>
          </p:cNvPr>
          <p:cNvCxnSpPr>
            <a:cxnSpLocks/>
          </p:cNvCxnSpPr>
          <p:nvPr/>
        </p:nvCxnSpPr>
        <p:spPr>
          <a:xfrm flipV="1">
            <a:off x="3608993" y="3647652"/>
            <a:ext cx="0" cy="476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0F065B-6428-4E30-A6C5-A9DB3C23F910}"/>
              </a:ext>
            </a:extLst>
          </p:cNvPr>
          <p:cNvCxnSpPr>
            <a:cxnSpLocks/>
          </p:cNvCxnSpPr>
          <p:nvPr/>
        </p:nvCxnSpPr>
        <p:spPr>
          <a:xfrm flipH="1">
            <a:off x="3947878" y="1366907"/>
            <a:ext cx="927434" cy="480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BFBE59-DF72-4A48-A58A-82254802EE31}"/>
              </a:ext>
            </a:extLst>
          </p:cNvPr>
          <p:cNvSpPr txBox="1"/>
          <p:nvPr/>
        </p:nvSpPr>
        <p:spPr>
          <a:xfrm>
            <a:off x="5029289" y="1143000"/>
            <a:ext cx="411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Bit width may be set in attribute panel 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1E4BF9-DAA7-43E5-A812-B67D225DBD06}"/>
              </a:ext>
            </a:extLst>
          </p:cNvPr>
          <p:cNvCxnSpPr>
            <a:cxnSpLocks/>
          </p:cNvCxnSpPr>
          <p:nvPr/>
        </p:nvCxnSpPr>
        <p:spPr>
          <a:xfrm flipH="1" flipV="1">
            <a:off x="4167502" y="3740241"/>
            <a:ext cx="679021" cy="525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59A3993-5D37-46BF-8045-3B09DD8C7554}"/>
              </a:ext>
            </a:extLst>
          </p:cNvPr>
          <p:cNvSpPr txBox="1"/>
          <p:nvPr/>
        </p:nvSpPr>
        <p:spPr>
          <a:xfrm>
            <a:off x="3231782" y="4284974"/>
            <a:ext cx="164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Clock input</a:t>
            </a:r>
          </a:p>
        </p:txBody>
      </p:sp>
    </p:spTree>
    <p:extLst>
      <p:ext uri="{BB962C8B-B14F-4D97-AF65-F5344CB8AC3E}">
        <p14:creationId xmlns:p14="http://schemas.microsoft.com/office/powerpoint/2010/main" val="403305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0B66903-C1A5-4FA6-8AD5-537DBCA65C7F}"/>
              </a:ext>
            </a:extLst>
          </p:cNvPr>
          <p:cNvSpPr txBox="1"/>
          <p:nvPr/>
        </p:nvSpPr>
        <p:spPr>
          <a:xfrm>
            <a:off x="-1" y="0"/>
            <a:ext cx="933357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#9: Decoders and ANDs for write register (</a:t>
            </a:r>
            <a:r>
              <a:rPr lang="en-US" sz="2800" dirty="0" err="1">
                <a:solidFill>
                  <a:srgbClr val="002060"/>
                </a:solidFill>
              </a:rPr>
              <a:t>rd</a:t>
            </a:r>
            <a:r>
              <a:rPr lang="en-US" sz="2800" dirty="0">
                <a:solidFill>
                  <a:srgbClr val="002060"/>
                </a:solidFill>
              </a:rPr>
              <a:t>) selection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14842C-DE86-4AEE-9118-03FC540B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53" y="740670"/>
            <a:ext cx="5324980" cy="3753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211AC-5F02-44FD-BDDB-48AECAA8F54B}"/>
              </a:ext>
            </a:extLst>
          </p:cNvPr>
          <p:cNvSpPr txBox="1"/>
          <p:nvPr/>
        </p:nvSpPr>
        <p:spPr>
          <a:xfrm>
            <a:off x="200722" y="691376"/>
            <a:ext cx="295507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This illustrates how writes are done for the first 4 of 32 registers.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The “enable” and “write data” pins of </a:t>
            </a:r>
            <a:r>
              <a:rPr lang="en-US" sz="2000" u="sng" dirty="0">
                <a:solidFill>
                  <a:srgbClr val="0070C0"/>
                </a:solidFill>
              </a:rPr>
              <a:t>all</a:t>
            </a:r>
            <a:r>
              <a:rPr lang="en-US" sz="2000" dirty="0">
                <a:solidFill>
                  <a:srgbClr val="0070C0"/>
                </a:solidFill>
              </a:rPr>
              <a:t> registers will receive inputs on every clock tick.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Each AND gate will determine (1) whether writes are permitted on this cycle, </a:t>
            </a:r>
            <a:r>
              <a:rPr lang="en-US" sz="2000" u="sng" dirty="0">
                <a:solidFill>
                  <a:srgbClr val="0070C0"/>
                </a:solidFill>
              </a:rPr>
              <a:t>and</a:t>
            </a:r>
            <a:r>
              <a:rPr lang="en-US" sz="2000" dirty="0">
                <a:solidFill>
                  <a:srgbClr val="0070C0"/>
                </a:solidFill>
              </a:rPr>
              <a:t> (2) whether the specific register is the destination of the write.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D564D9-6487-4CA9-9FBC-0C90851A4940}"/>
              </a:ext>
            </a:extLst>
          </p:cNvPr>
          <p:cNvSpPr txBox="1"/>
          <p:nvPr/>
        </p:nvSpPr>
        <p:spPr>
          <a:xfrm>
            <a:off x="4177991" y="4611032"/>
            <a:ext cx="29550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 decoder translates the register number so that a 1 bit is routed to the chosen register, and a 0 bit elsewhere.</a:t>
            </a:r>
          </a:p>
        </p:txBody>
      </p:sp>
    </p:spTree>
    <p:extLst>
      <p:ext uri="{BB962C8B-B14F-4D97-AF65-F5344CB8AC3E}">
        <p14:creationId xmlns:p14="http://schemas.microsoft.com/office/powerpoint/2010/main" val="215823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0B66903-C1A5-4FA6-8AD5-537DBCA65C7F}"/>
              </a:ext>
            </a:extLst>
          </p:cNvPr>
          <p:cNvSpPr txBox="1"/>
          <p:nvPr/>
        </p:nvSpPr>
        <p:spPr>
          <a:xfrm>
            <a:off x="-1" y="0"/>
            <a:ext cx="933357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#10: Decoder in Logisim (see “</a:t>
            </a:r>
            <a:r>
              <a:rPr lang="en-US" sz="2800" dirty="0" err="1">
                <a:solidFill>
                  <a:srgbClr val="002060"/>
                </a:solidFill>
              </a:rPr>
              <a:t>Plexers</a:t>
            </a:r>
            <a:r>
              <a:rPr lang="en-US" sz="2800" dirty="0">
                <a:solidFill>
                  <a:srgbClr val="002060"/>
                </a:solidFill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F0896-87A8-4892-8463-66C4B1D29A07}"/>
              </a:ext>
            </a:extLst>
          </p:cNvPr>
          <p:cNvSpPr txBox="1"/>
          <p:nvPr/>
        </p:nvSpPr>
        <p:spPr>
          <a:xfrm>
            <a:off x="3233855" y="942278"/>
            <a:ext cx="49288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In Attribute Panel, adjust “Select Bits” to 3 (to allow for 000 to 111).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The grey dot marks the pin where you will input this 3-bit value.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The other pin on the bottom should be irrelevant here.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The eight outputs should be routed to the 8 different registers.  Only one of them should carry a ‘1’ value at any given time. 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7" name="Picture 6" descr="Logisim: main of Untitled">
            <a:extLst>
              <a:ext uri="{FF2B5EF4-FFF2-40B4-BE49-F238E27FC236}">
                <a16:creationId xmlns:a16="http://schemas.microsoft.com/office/drawing/2014/main" id="{12D21396-EF2D-4AD5-806E-AC76A94A1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8" t="22442" r="60610" b="45162"/>
          <a:stretch/>
        </p:blipFill>
        <p:spPr>
          <a:xfrm>
            <a:off x="379139" y="841908"/>
            <a:ext cx="2651760" cy="334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9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0B66903-C1A5-4FA6-8AD5-537DBCA65C7F}"/>
              </a:ext>
            </a:extLst>
          </p:cNvPr>
          <p:cNvSpPr txBox="1"/>
          <p:nvPr/>
        </p:nvSpPr>
        <p:spPr>
          <a:xfrm>
            <a:off x="-1" y="0"/>
            <a:ext cx="933357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#9: Multiplexers for selecting registers to read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AF7B48-BF27-4F36-B60A-6DDA8CFB7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46"/>
          <a:stretch/>
        </p:blipFill>
        <p:spPr>
          <a:xfrm>
            <a:off x="3648321" y="897672"/>
            <a:ext cx="5168340" cy="3741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55F6F-3636-4FAD-BE14-DE3A630CD2B9}"/>
              </a:ext>
            </a:extLst>
          </p:cNvPr>
          <p:cNvSpPr txBox="1"/>
          <p:nvPr/>
        </p:nvSpPr>
        <p:spPr>
          <a:xfrm>
            <a:off x="503677" y="1071405"/>
            <a:ext cx="31446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Note that the figure depicts 32 registers instead of 8.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Each register should send its output to both </a:t>
            </a:r>
            <a:r>
              <a:rPr lang="en-US" dirty="0" err="1">
                <a:solidFill>
                  <a:srgbClr val="0070C0"/>
                </a:solidFill>
              </a:rPr>
              <a:t>MUXes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Make sure to adjust the data bit width of the multiplexers, and also the Select Bits attribute.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2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0B66903-C1A5-4FA6-8AD5-537DBCA65C7F}"/>
              </a:ext>
            </a:extLst>
          </p:cNvPr>
          <p:cNvSpPr txBox="1"/>
          <p:nvPr/>
        </p:nvSpPr>
        <p:spPr>
          <a:xfrm>
            <a:off x="-1" y="0"/>
            <a:ext cx="933357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#9: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55F6F-3636-4FAD-BE14-DE3A630CD2B9}"/>
              </a:ext>
            </a:extLst>
          </p:cNvPr>
          <p:cNvSpPr txBox="1"/>
          <p:nvPr/>
        </p:nvSpPr>
        <p:spPr>
          <a:xfrm>
            <a:off x="503677" y="1071405"/>
            <a:ext cx="77928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The Poke tools can be used on input pins, the register, and the clock.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Simulate/Ticks Enabled will set the clock to run on its 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43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Completion during recitation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C2E0B-4A17-4358-B54A-6C3B23FAAEBD}"/>
              </a:ext>
            </a:extLst>
          </p:cNvPr>
          <p:cNvSpPr txBox="1"/>
          <p:nvPr/>
        </p:nvSpPr>
        <p:spPr>
          <a:xfrm>
            <a:off x="-212654" y="738851"/>
            <a:ext cx="7761768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You will be asked to demonstrate that both reads and writes occur appropriately.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Assignments must be submitted via </a:t>
            </a:r>
            <a:r>
              <a:rPr lang="en-US" sz="2800" dirty="0" err="1"/>
              <a:t>Courseweb</a:t>
            </a:r>
            <a:r>
              <a:rPr lang="en-US" sz="2800" dirty="0"/>
              <a:t>, even if checked off during recitation.</a:t>
            </a:r>
          </a:p>
        </p:txBody>
      </p:sp>
    </p:spTree>
    <p:extLst>
      <p:ext uri="{BB962C8B-B14F-4D97-AF65-F5344CB8AC3E}">
        <p14:creationId xmlns:p14="http://schemas.microsoft.com/office/powerpoint/2010/main" val="50248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2778</TotalTime>
  <Words>501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225</cp:revision>
  <dcterms:created xsi:type="dcterms:W3CDTF">2016-10-06T23:04:54Z</dcterms:created>
  <dcterms:modified xsi:type="dcterms:W3CDTF">2018-03-19T03:03:05Z</dcterms:modified>
</cp:coreProperties>
</file>