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65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64" y="102"/>
      </p:cViewPr>
      <p:guideLst>
        <p:guide orient="horz" pos="768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11/4/16 (Lab #9, Week 10)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Lab #9 Objective</a:t>
            </a:r>
            <a:r>
              <a:rPr lang="en-US" sz="2800" dirty="0">
                <a:solidFill>
                  <a:srgbClr val="002060"/>
                </a:solidFill>
              </a:rPr>
              <a:t>: Build a small register file in 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, and test it within a separate circuit.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80757" y="1049079"/>
            <a:ext cx="88143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Differences from Lab #8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We’ll use the built-in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Logisim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registers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You will need to introduce control signals to selectively write to/read from individual registers.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Preview of the test circuit (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 Demo)</a:t>
            </a:r>
          </a:p>
        </p:txBody>
      </p:sp>
    </p:spTree>
    <p:extLst>
      <p:ext uri="{BB962C8B-B14F-4D97-AF65-F5344CB8AC3E}">
        <p14:creationId xmlns:p14="http://schemas.microsoft.com/office/powerpoint/2010/main" val="189880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New components for this lab</a:t>
            </a:r>
          </a:p>
        </p:txBody>
      </p:sp>
      <p:pic>
        <p:nvPicPr>
          <p:cNvPr id="2" name="Picture 1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1" t="33161" r="36047" b="42385"/>
          <a:stretch/>
        </p:blipFill>
        <p:spPr>
          <a:xfrm>
            <a:off x="3072810" y="1800446"/>
            <a:ext cx="2286000" cy="1350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6993" y="1219200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016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New components for this 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9524" y="966826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pic>
        <p:nvPicPr>
          <p:cNvPr id="4" name="Picture 3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6" t="33161" r="42674" b="39811"/>
          <a:stretch/>
        </p:blipFill>
        <p:spPr>
          <a:xfrm>
            <a:off x="3253561" y="1336158"/>
            <a:ext cx="1828800" cy="19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New components for this 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9012" y="849868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Multiplexer (MUX)</a:t>
            </a:r>
          </a:p>
        </p:txBody>
      </p:sp>
      <p:pic>
        <p:nvPicPr>
          <p:cNvPr id="2" name="Picture 1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9" t="33161" r="41628" b="40026"/>
          <a:stretch/>
        </p:blipFill>
        <p:spPr>
          <a:xfrm>
            <a:off x="3242928" y="1219200"/>
            <a:ext cx="1920240" cy="17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Monday, 11/7.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151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32</cp:revision>
  <dcterms:created xsi:type="dcterms:W3CDTF">2016-10-06T23:04:54Z</dcterms:created>
  <dcterms:modified xsi:type="dcterms:W3CDTF">2016-11-04T04:26:34Z</dcterms:modified>
</cp:coreProperties>
</file>