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58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7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5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0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4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6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9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2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9CA8-57AD-4311-86D6-B748B28599A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5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s.ga.desire2learn.com/d2l/lor/viewer/viewFile.d2lfile/1798/12889/matter4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kentchemistry.com/links/Matter/ClassifiyingMatter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Recitation: 9/23/16 (Lab #3, Week 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6983" y="1745471"/>
            <a:ext cx="820159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Info regarding online lab access, submission, lab grades</a:t>
            </a:r>
          </a:p>
          <a:p>
            <a:pPr marL="457200" indent="-457200">
              <a:buAutoNum type="arabicPeriod"/>
            </a:pPr>
            <a:r>
              <a:rPr lang="en-US" sz="2400" dirty="0"/>
              <a:t>Lab #3 overview</a:t>
            </a:r>
          </a:p>
          <a:p>
            <a:pPr marL="457200" indent="-457200">
              <a:buAutoNum type="arabicPeriod"/>
            </a:pPr>
            <a:r>
              <a:rPr lang="en-US" sz="2400" dirty="0"/>
              <a:t>Sign-in sheet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802649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also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870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Online access to lab assignments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87083" y="621893"/>
            <a:ext cx="8644271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For this and future recitations, the labs will be made available online, instead of as hardcopy handouts.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See the same </a:t>
            </a:r>
            <a:r>
              <a:rPr lang="en-US" sz="2200" dirty="0" err="1"/>
              <a:t>Github</a:t>
            </a:r>
            <a:r>
              <a:rPr lang="en-US" sz="2200" dirty="0"/>
              <a:t> repository where the slides are located (this is now linked to the course website)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These will be available by the start of the Friday 9:00 a.m. recitation.</a:t>
            </a:r>
          </a:p>
          <a:p>
            <a:pPr lvl="1"/>
            <a:endParaRPr lang="en-US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4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Submission and Grading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87083" y="621893"/>
            <a:ext cx="8644271" cy="39241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Labs should continue to be submitted online, via </a:t>
            </a:r>
            <a:r>
              <a:rPr lang="en-US" sz="2400" dirty="0" err="1"/>
              <a:t>Courseweb</a:t>
            </a:r>
            <a:r>
              <a:rPr lang="en-US" sz="2400" dirty="0"/>
              <a:t>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Submission must occur no later than </a:t>
            </a:r>
            <a:r>
              <a:rPr lang="en-US" sz="2200" b="1" dirty="0"/>
              <a:t>11:59 pm</a:t>
            </a:r>
            <a:r>
              <a:rPr lang="en-US" sz="2200" dirty="0"/>
              <a:t> on the </a:t>
            </a:r>
            <a:r>
              <a:rPr lang="en-US" sz="2200" b="1" dirty="0"/>
              <a:t>same day</a:t>
            </a:r>
            <a:r>
              <a:rPr lang="en-US" sz="2200" dirty="0"/>
              <a:t> on which recitation is held.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If you finish during recitation, please notify the TA.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When each lab is graded, the grade should become visible in </a:t>
            </a:r>
            <a:r>
              <a:rPr lang="en-US" sz="2200" dirty="0" err="1"/>
              <a:t>Courseweb</a:t>
            </a:r>
            <a:r>
              <a:rPr lang="en-US" sz="2200" dirty="0"/>
              <a:t>.</a:t>
            </a:r>
            <a:endParaRPr lang="en-US" sz="2400" dirty="0"/>
          </a:p>
          <a:p>
            <a:pPr lvl="1"/>
            <a:endParaRPr lang="en-US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0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899452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Lab #3 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2060"/>
                </a:solidFill>
              </a:rPr>
              <a:t>Objective: Use MIPS to implement a program with complex conditional operations.  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04040" y="641542"/>
            <a:ext cx="8644271" cy="9387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200" u="sng" dirty="0"/>
              <a:t>Context</a:t>
            </a:r>
            <a:r>
              <a:rPr lang="en-US" sz="2200" dirty="0"/>
              <a:t>: Yes/No decision tree --</a:t>
            </a:r>
            <a:endParaRPr lang="en-US" sz="2200" u="sng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53"/>
          <a:stretch/>
        </p:blipFill>
        <p:spPr>
          <a:xfrm>
            <a:off x="1097280" y="1376578"/>
            <a:ext cx="6949440" cy="26531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73619" y="4157354"/>
            <a:ext cx="6262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2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1.  Source: </a:t>
            </a:r>
            <a:r>
              <a:rPr lang="en-US" sz="1200" i="1" u="sng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https://students.ga.desire2learn.com/d2l/lor/viewer/viewFile.d2lfile/1798/12889/matter4.html</a:t>
            </a:r>
            <a:r>
              <a:rPr lang="en-US" sz="12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Additional reference: </a:t>
            </a:r>
            <a:r>
              <a:rPr lang="en-US" sz="1200" i="1" u="sng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http://www.kentchemistry.com/links/Matter/ClassifiyingMatter.htm</a:t>
            </a:r>
            <a:r>
              <a:rPr lang="en-US" sz="12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65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89945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Basic tree terminology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53"/>
          <a:stretch/>
        </p:blipFill>
        <p:spPr>
          <a:xfrm>
            <a:off x="594360" y="1376578"/>
            <a:ext cx="7955280" cy="303716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805917" y="861237"/>
            <a:ext cx="606056" cy="41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40501" y="1582412"/>
            <a:ext cx="80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35790" y="1970640"/>
            <a:ext cx="482010" cy="34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73157" y="5005494"/>
            <a:ext cx="146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child of ‘Pure’, and a leaf node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3030" y="1395531"/>
            <a:ext cx="146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child of root node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910122" y="4422395"/>
            <a:ext cx="539604" cy="58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467600" y="1970640"/>
            <a:ext cx="606056" cy="41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49703" y="669931"/>
            <a:ext cx="220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051544" y="1733106"/>
            <a:ext cx="1722474" cy="2222205"/>
            <a:chOff x="3051544" y="1733106"/>
            <a:chExt cx="1722474" cy="2222205"/>
          </a:xfrm>
        </p:grpSpPr>
        <p:cxnSp>
          <p:nvCxnSpPr>
            <p:cNvPr id="19" name="Connector: Curved 18"/>
            <p:cNvCxnSpPr/>
            <p:nvPr/>
          </p:nvCxnSpPr>
          <p:spPr>
            <a:xfrm rot="10800000" flipV="1">
              <a:off x="3051544" y="1733106"/>
              <a:ext cx="531628" cy="308755"/>
            </a:xfrm>
            <a:prstGeom prst="curvedConnector3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/>
            <p:cNvCxnSpPr/>
            <p:nvPr/>
          </p:nvCxnSpPr>
          <p:spPr>
            <a:xfrm rot="16200000" flipH="1">
              <a:off x="2599865" y="2823148"/>
              <a:ext cx="1913451" cy="350875"/>
            </a:xfrm>
            <a:prstGeom prst="curvedConnector3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551273" y="2314426"/>
              <a:ext cx="1222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traversal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690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89945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Convenient traversal representation for trees with binary decisions: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Use a bit string with 0 = left, 1 = right, and follow the digits from left to right, starting at the root.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74844" y="1748717"/>
            <a:ext cx="7955280" cy="3037169"/>
            <a:chOff x="594360" y="1376578"/>
            <a:chExt cx="7955280" cy="303716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153"/>
            <a:stretch/>
          </p:blipFill>
          <p:spPr>
            <a:xfrm>
              <a:off x="594360" y="1376578"/>
              <a:ext cx="7955280" cy="3037169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3051544" y="1733106"/>
              <a:ext cx="1722474" cy="2222205"/>
              <a:chOff x="3051544" y="1733106"/>
              <a:chExt cx="1722474" cy="2222205"/>
            </a:xfrm>
          </p:grpSpPr>
          <p:cxnSp>
            <p:nvCxnSpPr>
              <p:cNvPr id="19" name="Connector: Curved 18"/>
              <p:cNvCxnSpPr/>
              <p:nvPr/>
            </p:nvCxnSpPr>
            <p:spPr>
              <a:xfrm rot="10800000" flipV="1">
                <a:off x="3051544" y="1733106"/>
                <a:ext cx="531628" cy="308755"/>
              </a:xfrm>
              <a:prstGeom prst="curvedConnector3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Curved 20"/>
              <p:cNvCxnSpPr/>
              <p:nvPr/>
            </p:nvCxnSpPr>
            <p:spPr>
              <a:xfrm rot="16200000" flipH="1">
                <a:off x="2599865" y="2823148"/>
                <a:ext cx="1913451" cy="350875"/>
              </a:xfrm>
              <a:prstGeom prst="curvedConnector3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551273" y="2314426"/>
                <a:ext cx="1222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traversal</a:t>
                </a: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59488" y="1584251"/>
            <a:ext cx="1637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Depicted here:</a:t>
            </a:r>
          </a:p>
          <a:p>
            <a:r>
              <a:rPr lang="en-US" dirty="0"/>
              <a:t>‘01’</a:t>
            </a:r>
          </a:p>
        </p:txBody>
      </p:sp>
    </p:spTree>
    <p:extLst>
      <p:ext uri="{BB962C8B-B14F-4D97-AF65-F5344CB8AC3E}">
        <p14:creationId xmlns:p14="http://schemas.microsoft.com/office/powerpoint/2010/main" val="115300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899452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Lab3.asm (available on </a:t>
            </a:r>
            <a:r>
              <a:rPr lang="en-US" sz="2400" u="sng" dirty="0" err="1">
                <a:solidFill>
                  <a:srgbClr val="002060"/>
                </a:solidFill>
              </a:rPr>
              <a:t>Github</a:t>
            </a:r>
            <a:r>
              <a:rPr lang="en-US" sz="2400" dirty="0">
                <a:solidFill>
                  <a:srgbClr val="002060"/>
                </a:solidFill>
              </a:rPr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Existing code asks user to answer two questions about a sample of matter.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answers are converted to a bit string representing the traversal through the tree (such as ‘01’) and stored in $t0.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53"/>
          <a:stretch/>
        </p:blipFill>
        <p:spPr>
          <a:xfrm>
            <a:off x="636889" y="2705647"/>
            <a:ext cx="7955280" cy="303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6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899452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Modifications to make to lab3.asm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u="sng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Use the user’s input (as encoded in $t0) to determine both the first level and second level classifications, and print this information to the I/O window.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53"/>
          <a:stretch/>
        </p:blipFill>
        <p:spPr>
          <a:xfrm>
            <a:off x="636889" y="1653015"/>
            <a:ext cx="7955280" cy="303716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552391"/>
              </p:ext>
            </p:extLst>
          </p:nvPr>
        </p:nvGraphicFramePr>
        <p:xfrm>
          <a:off x="1481101" y="5038794"/>
          <a:ext cx="5937250" cy="1361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3030655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</a:rPr>
                        <a:t>Welcome to the matter classification program!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</a:rPr>
                        <a:t>Can substances within the sample be separated by physical means? (no = 0, yes = 1)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</a:rPr>
                        <a:t>Does the sample contain more than one kind of atom? (no = 0, yes = 1)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</a:rPr>
                        <a:t>This is a pure substance.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</a:rPr>
                        <a:t>It is a compound.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15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94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406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20</cp:revision>
  <dcterms:created xsi:type="dcterms:W3CDTF">2016-09-09T02:38:01Z</dcterms:created>
  <dcterms:modified xsi:type="dcterms:W3CDTF">2016-09-23T05:50:34Z</dcterms:modified>
</cp:coreProperties>
</file>